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8128000" cx="16256000"/>
  <p:notesSz cx="16256000" cy="8128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Raleway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  <p:embeddedFont>
      <p:font typeface="Montserrat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20" Type="http://schemas.openxmlformats.org/officeDocument/2006/relationships/slide" Target="slides/slide15.xml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22" Type="http://schemas.openxmlformats.org/officeDocument/2006/relationships/slide" Target="slides/slide17.xml"/><Relationship Id="rId44" Type="http://schemas.openxmlformats.org/officeDocument/2006/relationships/font" Target="fonts/MontserratLight-regular.fntdata"/><Relationship Id="rId21" Type="http://schemas.openxmlformats.org/officeDocument/2006/relationships/slide" Target="slides/slide16.xml"/><Relationship Id="rId43" Type="http://schemas.openxmlformats.org/officeDocument/2006/relationships/font" Target="fonts/MontserratMedium-boldItalic.fntdata"/><Relationship Id="rId24" Type="http://schemas.openxmlformats.org/officeDocument/2006/relationships/slide" Target="slides/slide19.xml"/><Relationship Id="rId46" Type="http://schemas.openxmlformats.org/officeDocument/2006/relationships/font" Target="fonts/MontserratLight-italic.fntdata"/><Relationship Id="rId23" Type="http://schemas.openxmlformats.org/officeDocument/2006/relationships/slide" Target="slides/slide18.xml"/><Relationship Id="rId45" Type="http://schemas.openxmlformats.org/officeDocument/2006/relationships/font" Target="fonts/Montserrat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MontserratLight-boldItalic.fntdata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Raleway-bold.fntdata"/><Relationship Id="rId10" Type="http://schemas.openxmlformats.org/officeDocument/2006/relationships/slide" Target="slides/slide5.xml"/><Relationship Id="rId32" Type="http://schemas.openxmlformats.org/officeDocument/2006/relationships/font" Target="fonts/Raleway-regular.fntdata"/><Relationship Id="rId13" Type="http://schemas.openxmlformats.org/officeDocument/2006/relationships/slide" Target="slides/slide8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7.xml"/><Relationship Id="rId34" Type="http://schemas.openxmlformats.org/officeDocument/2006/relationships/font" Target="fonts/Raleway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-bold.fntdata"/><Relationship Id="rId14" Type="http://schemas.openxmlformats.org/officeDocument/2006/relationships/slide" Target="slides/slide9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7043738" cy="4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9207500" y="0"/>
            <a:ext cx="7045325" cy="4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625600" y="3911600"/>
            <a:ext cx="130048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7720013"/>
            <a:ext cx="7043738" cy="407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9207500" y="7720013"/>
            <a:ext cx="7045325" cy="407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‹#›</a:t>
            </a:fld>
            <a:endParaRPr sz="12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 txBox="1"/>
          <p:nvPr>
            <p:ph idx="1" type="body"/>
          </p:nvPr>
        </p:nvSpPr>
        <p:spPr>
          <a:xfrm>
            <a:off x="1625600" y="3911600"/>
            <a:ext cx="130048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:notes"/>
          <p:cNvSpPr txBox="1"/>
          <p:nvPr>
            <p:ph idx="1" type="body"/>
          </p:nvPr>
        </p:nvSpPr>
        <p:spPr>
          <a:xfrm>
            <a:off x="1625600" y="3911600"/>
            <a:ext cx="130048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6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294a9fc0c_0_84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7294a9fc0c_0_84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294a9fc0c_0_93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7294a9fc0c_0_93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7294a9fc0c_0_102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7294a9fc0c_0_102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7294a9fc0c_0_111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7294a9fc0c_0_111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7294a9fc0c_0_121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7294a9fc0c_0_121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7294a9fc0c_0_132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7294a9fc0c_0_132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7294a9fc0c_0_142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7294a9fc0c_0_142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7294a9fc0c_0_152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7294a9fc0c_0_152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294a9fc0c_0_165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7294a9fc0c_0_165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:notes"/>
          <p:cNvSpPr txBox="1"/>
          <p:nvPr>
            <p:ph idx="1" type="body"/>
          </p:nvPr>
        </p:nvSpPr>
        <p:spPr>
          <a:xfrm>
            <a:off x="1625600" y="3911600"/>
            <a:ext cx="130048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7294a9fc0c_0_187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27294a9fc0c_0_187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7294a9fc0c_0_203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27294a9fc0c_0_203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7294a9fc0c_0_215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7294a9fc0c_0_215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:notes"/>
          <p:cNvSpPr txBox="1"/>
          <p:nvPr>
            <p:ph idx="1" type="body"/>
          </p:nvPr>
        </p:nvSpPr>
        <p:spPr>
          <a:xfrm>
            <a:off x="1625600" y="3911600"/>
            <a:ext cx="130048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294a9fc0c_0_1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7294a9fc0c_0_1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7294a9fc0c_0_1:notes"/>
          <p:cNvSpPr txBox="1"/>
          <p:nvPr>
            <p:ph idx="12" type="sldNum"/>
          </p:nvPr>
        </p:nvSpPr>
        <p:spPr>
          <a:xfrm>
            <a:off x="9207500" y="7720013"/>
            <a:ext cx="7045200" cy="40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7294a9fc0c_0_13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7294a9fc0c_0_13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7294a9fc0c_0_13:notes"/>
          <p:cNvSpPr txBox="1"/>
          <p:nvPr>
            <p:ph idx="12" type="sldNum"/>
          </p:nvPr>
        </p:nvSpPr>
        <p:spPr>
          <a:xfrm>
            <a:off x="9207500" y="7720013"/>
            <a:ext cx="7045200" cy="40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294a9fc0c_0_29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7294a9fc0c_0_29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7294a9fc0c_0_29:notes"/>
          <p:cNvSpPr txBox="1"/>
          <p:nvPr>
            <p:ph idx="12" type="sldNum"/>
          </p:nvPr>
        </p:nvSpPr>
        <p:spPr>
          <a:xfrm>
            <a:off x="9207500" y="7720013"/>
            <a:ext cx="7045200" cy="40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294a9fc0c_0_50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7294a9fc0c_0_50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7294a9fc0c_0_50:notes"/>
          <p:cNvSpPr txBox="1"/>
          <p:nvPr>
            <p:ph idx="12" type="sldNum"/>
          </p:nvPr>
        </p:nvSpPr>
        <p:spPr>
          <a:xfrm>
            <a:off x="9207500" y="7720013"/>
            <a:ext cx="7045200" cy="40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294a9fc0c_0_63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7294a9fc0c_0_63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7294a9fc0c_0_63:notes"/>
          <p:cNvSpPr txBox="1"/>
          <p:nvPr>
            <p:ph idx="12" type="sldNum"/>
          </p:nvPr>
        </p:nvSpPr>
        <p:spPr>
          <a:xfrm>
            <a:off x="9207500" y="7720013"/>
            <a:ext cx="7045200" cy="40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7294a9fc0c_0_71:notes"/>
          <p:cNvSpPr/>
          <p:nvPr>
            <p:ph idx="2" type="sldImg"/>
          </p:nvPr>
        </p:nvSpPr>
        <p:spPr>
          <a:xfrm>
            <a:off x="5384800" y="1016000"/>
            <a:ext cx="5486400" cy="27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7294a9fc0c_0_71:notes"/>
          <p:cNvSpPr txBox="1"/>
          <p:nvPr>
            <p:ph idx="1" type="body"/>
          </p:nvPr>
        </p:nvSpPr>
        <p:spPr>
          <a:xfrm>
            <a:off x="1625600" y="3911600"/>
            <a:ext cx="13004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27294a9fc0c_0_71:notes"/>
          <p:cNvSpPr txBox="1"/>
          <p:nvPr>
            <p:ph idx="12" type="sldNum"/>
          </p:nvPr>
        </p:nvSpPr>
        <p:spPr>
          <a:xfrm>
            <a:off x="9207500" y="7720013"/>
            <a:ext cx="7045200" cy="40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png"/><Relationship Id="rId22" Type="http://schemas.openxmlformats.org/officeDocument/2006/relationships/image" Target="../media/image93.png"/><Relationship Id="rId21" Type="http://schemas.openxmlformats.org/officeDocument/2006/relationships/image" Target="../media/image9.png"/><Relationship Id="rId24" Type="http://schemas.openxmlformats.org/officeDocument/2006/relationships/image" Target="../media/image23.png"/><Relationship Id="rId23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7.png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26" Type="http://schemas.openxmlformats.org/officeDocument/2006/relationships/image" Target="../media/image18.png"/><Relationship Id="rId25" Type="http://schemas.openxmlformats.org/officeDocument/2006/relationships/image" Target="../media/image30.png"/><Relationship Id="rId28" Type="http://schemas.openxmlformats.org/officeDocument/2006/relationships/image" Target="../media/image20.png"/><Relationship Id="rId27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29" Type="http://schemas.openxmlformats.org/officeDocument/2006/relationships/image" Target="../media/image29.png"/><Relationship Id="rId7" Type="http://schemas.openxmlformats.org/officeDocument/2006/relationships/image" Target="../media/image15.png"/><Relationship Id="rId8" Type="http://schemas.openxmlformats.org/officeDocument/2006/relationships/image" Target="../media/image1.png"/><Relationship Id="rId30" Type="http://schemas.openxmlformats.org/officeDocument/2006/relationships/image" Target="../media/image26.png"/><Relationship Id="rId11" Type="http://schemas.openxmlformats.org/officeDocument/2006/relationships/image" Target="../media/image2.png"/><Relationship Id="rId10" Type="http://schemas.openxmlformats.org/officeDocument/2006/relationships/image" Target="../media/image8.png"/><Relationship Id="rId13" Type="http://schemas.openxmlformats.org/officeDocument/2006/relationships/image" Target="../media/image7.png"/><Relationship Id="rId12" Type="http://schemas.openxmlformats.org/officeDocument/2006/relationships/image" Target="../media/image16.png"/><Relationship Id="rId15" Type="http://schemas.openxmlformats.org/officeDocument/2006/relationships/image" Target="../media/image10.png"/><Relationship Id="rId14" Type="http://schemas.openxmlformats.org/officeDocument/2006/relationships/image" Target="../media/image32.png"/><Relationship Id="rId17" Type="http://schemas.openxmlformats.org/officeDocument/2006/relationships/image" Target="../media/image5.png"/><Relationship Id="rId16" Type="http://schemas.openxmlformats.org/officeDocument/2006/relationships/image" Target="../media/image21.png"/><Relationship Id="rId19" Type="http://schemas.openxmlformats.org/officeDocument/2006/relationships/image" Target="../media/image4.png"/><Relationship Id="rId18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1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Relationship Id="rId5" Type="http://schemas.openxmlformats.org/officeDocument/2006/relationships/image" Target="../media/image36.png"/><Relationship Id="rId6" Type="http://schemas.openxmlformats.org/officeDocument/2006/relationships/image" Target="../media/image28.png"/><Relationship Id="rId7" Type="http://schemas.openxmlformats.org/officeDocument/2006/relationships/image" Target="../media/image35.png"/><Relationship Id="rId8" Type="http://schemas.openxmlformats.org/officeDocument/2006/relationships/image" Target="../media/image47.png"/><Relationship Id="rId11" Type="http://schemas.openxmlformats.org/officeDocument/2006/relationships/image" Target="../media/image34.png"/><Relationship Id="rId10" Type="http://schemas.openxmlformats.org/officeDocument/2006/relationships/image" Target="../media/image51.png"/><Relationship Id="rId13" Type="http://schemas.openxmlformats.org/officeDocument/2006/relationships/image" Target="../media/image57.png"/><Relationship Id="rId12" Type="http://schemas.openxmlformats.org/officeDocument/2006/relationships/image" Target="../media/image60.png"/><Relationship Id="rId15" Type="http://schemas.openxmlformats.org/officeDocument/2006/relationships/image" Target="../media/image63.png"/><Relationship Id="rId14" Type="http://schemas.openxmlformats.org/officeDocument/2006/relationships/image" Target="../media/image38.png"/><Relationship Id="rId17" Type="http://schemas.openxmlformats.org/officeDocument/2006/relationships/image" Target="../media/image62.png"/><Relationship Id="rId16" Type="http://schemas.openxmlformats.org/officeDocument/2006/relationships/image" Target="../media/image55.png"/><Relationship Id="rId19" Type="http://schemas.openxmlformats.org/officeDocument/2006/relationships/image" Target="../media/image71.png"/><Relationship Id="rId18" Type="http://schemas.openxmlformats.org/officeDocument/2006/relationships/image" Target="../media/image77.png"/></Relationships>
</file>

<file path=ppt/slideLayouts/_rels/slideLayout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png"/><Relationship Id="rId22" Type="http://schemas.openxmlformats.org/officeDocument/2006/relationships/image" Target="../media/image9.png"/><Relationship Id="rId21" Type="http://schemas.openxmlformats.org/officeDocument/2006/relationships/image" Target="../media/image93.png"/><Relationship Id="rId24" Type="http://schemas.openxmlformats.org/officeDocument/2006/relationships/image" Target="../media/image23.png"/><Relationship Id="rId23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7.png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26" Type="http://schemas.openxmlformats.org/officeDocument/2006/relationships/image" Target="../media/image17.png"/><Relationship Id="rId25" Type="http://schemas.openxmlformats.org/officeDocument/2006/relationships/image" Target="../media/image30.png"/><Relationship Id="rId28" Type="http://schemas.openxmlformats.org/officeDocument/2006/relationships/image" Target="../media/image20.png"/><Relationship Id="rId27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29" Type="http://schemas.openxmlformats.org/officeDocument/2006/relationships/image" Target="../media/image29.png"/><Relationship Id="rId7" Type="http://schemas.openxmlformats.org/officeDocument/2006/relationships/image" Target="../media/image6.png"/><Relationship Id="rId8" Type="http://schemas.openxmlformats.org/officeDocument/2006/relationships/image" Target="../media/image1.png"/><Relationship Id="rId30" Type="http://schemas.openxmlformats.org/officeDocument/2006/relationships/image" Target="../media/image26.png"/><Relationship Id="rId11" Type="http://schemas.openxmlformats.org/officeDocument/2006/relationships/image" Target="../media/image2.png"/><Relationship Id="rId10" Type="http://schemas.openxmlformats.org/officeDocument/2006/relationships/image" Target="../media/image8.png"/><Relationship Id="rId13" Type="http://schemas.openxmlformats.org/officeDocument/2006/relationships/image" Target="../media/image7.png"/><Relationship Id="rId12" Type="http://schemas.openxmlformats.org/officeDocument/2006/relationships/image" Target="../media/image16.png"/><Relationship Id="rId15" Type="http://schemas.openxmlformats.org/officeDocument/2006/relationships/image" Target="../media/image10.png"/><Relationship Id="rId14" Type="http://schemas.openxmlformats.org/officeDocument/2006/relationships/image" Target="../media/image32.png"/><Relationship Id="rId17" Type="http://schemas.openxmlformats.org/officeDocument/2006/relationships/image" Target="../media/image5.png"/><Relationship Id="rId16" Type="http://schemas.openxmlformats.org/officeDocument/2006/relationships/image" Target="../media/image21.png"/><Relationship Id="rId19" Type="http://schemas.openxmlformats.org/officeDocument/2006/relationships/image" Target="../media/image4.png"/><Relationship Id="rId18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png"/><Relationship Id="rId22" Type="http://schemas.openxmlformats.org/officeDocument/2006/relationships/image" Target="../media/image19.png"/><Relationship Id="rId21" Type="http://schemas.openxmlformats.org/officeDocument/2006/relationships/image" Target="../media/image93.png"/><Relationship Id="rId24" Type="http://schemas.openxmlformats.org/officeDocument/2006/relationships/image" Target="../media/image30.png"/><Relationship Id="rId23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0.png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26" Type="http://schemas.openxmlformats.org/officeDocument/2006/relationships/image" Target="../media/image17.png"/><Relationship Id="rId25" Type="http://schemas.openxmlformats.org/officeDocument/2006/relationships/image" Target="../media/image18.png"/><Relationship Id="rId28" Type="http://schemas.openxmlformats.org/officeDocument/2006/relationships/image" Target="../media/image41.png"/><Relationship Id="rId27" Type="http://schemas.openxmlformats.org/officeDocument/2006/relationships/image" Target="../media/image84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29" Type="http://schemas.openxmlformats.org/officeDocument/2006/relationships/image" Target="../media/image27.png"/><Relationship Id="rId7" Type="http://schemas.openxmlformats.org/officeDocument/2006/relationships/image" Target="../media/image15.png"/><Relationship Id="rId8" Type="http://schemas.openxmlformats.org/officeDocument/2006/relationships/image" Target="../media/image1.png"/><Relationship Id="rId31" Type="http://schemas.openxmlformats.org/officeDocument/2006/relationships/image" Target="../media/image36.png"/><Relationship Id="rId30" Type="http://schemas.openxmlformats.org/officeDocument/2006/relationships/image" Target="../media/image25.png"/><Relationship Id="rId11" Type="http://schemas.openxmlformats.org/officeDocument/2006/relationships/image" Target="../media/image2.png"/><Relationship Id="rId33" Type="http://schemas.openxmlformats.org/officeDocument/2006/relationships/image" Target="../media/image35.png"/><Relationship Id="rId10" Type="http://schemas.openxmlformats.org/officeDocument/2006/relationships/image" Target="../media/image8.png"/><Relationship Id="rId32" Type="http://schemas.openxmlformats.org/officeDocument/2006/relationships/image" Target="../media/image28.png"/><Relationship Id="rId13" Type="http://schemas.openxmlformats.org/officeDocument/2006/relationships/image" Target="../media/image32.png"/><Relationship Id="rId35" Type="http://schemas.openxmlformats.org/officeDocument/2006/relationships/image" Target="../media/image20.png"/><Relationship Id="rId12" Type="http://schemas.openxmlformats.org/officeDocument/2006/relationships/image" Target="../media/image16.png"/><Relationship Id="rId34" Type="http://schemas.openxmlformats.org/officeDocument/2006/relationships/image" Target="../media/image47.png"/><Relationship Id="rId15" Type="http://schemas.openxmlformats.org/officeDocument/2006/relationships/image" Target="../media/image21.png"/><Relationship Id="rId37" Type="http://schemas.openxmlformats.org/officeDocument/2006/relationships/image" Target="../media/image26.png"/><Relationship Id="rId14" Type="http://schemas.openxmlformats.org/officeDocument/2006/relationships/image" Target="../media/image10.png"/><Relationship Id="rId36" Type="http://schemas.openxmlformats.org/officeDocument/2006/relationships/image" Target="../media/image29.png"/><Relationship Id="rId17" Type="http://schemas.openxmlformats.org/officeDocument/2006/relationships/image" Target="../media/image12.png"/><Relationship Id="rId16" Type="http://schemas.openxmlformats.org/officeDocument/2006/relationships/image" Target="../media/image5.png"/><Relationship Id="rId19" Type="http://schemas.openxmlformats.org/officeDocument/2006/relationships/image" Target="../media/image14.png"/><Relationship Id="rId18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101.png"/><Relationship Id="rId21" Type="http://schemas.openxmlformats.org/officeDocument/2006/relationships/image" Target="../media/image103.png"/><Relationship Id="rId24" Type="http://schemas.openxmlformats.org/officeDocument/2006/relationships/image" Target="../media/image100.png"/><Relationship Id="rId23" Type="http://schemas.openxmlformats.org/officeDocument/2006/relationships/image" Target="../media/image9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80.png"/><Relationship Id="rId4" Type="http://schemas.openxmlformats.org/officeDocument/2006/relationships/image" Target="../media/image91.png"/><Relationship Id="rId9" Type="http://schemas.openxmlformats.org/officeDocument/2006/relationships/image" Target="../media/image78.png"/><Relationship Id="rId26" Type="http://schemas.openxmlformats.org/officeDocument/2006/relationships/image" Target="../media/image105.png"/><Relationship Id="rId25" Type="http://schemas.openxmlformats.org/officeDocument/2006/relationships/image" Target="../media/image104.png"/><Relationship Id="rId28" Type="http://schemas.openxmlformats.org/officeDocument/2006/relationships/image" Target="../media/image112.png"/><Relationship Id="rId27" Type="http://schemas.openxmlformats.org/officeDocument/2006/relationships/image" Target="../media/image106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1" Type="http://schemas.openxmlformats.org/officeDocument/2006/relationships/image" Target="../media/image88.png"/><Relationship Id="rId10" Type="http://schemas.openxmlformats.org/officeDocument/2006/relationships/image" Target="../media/image89.png"/><Relationship Id="rId13" Type="http://schemas.openxmlformats.org/officeDocument/2006/relationships/image" Target="../media/image87.png"/><Relationship Id="rId12" Type="http://schemas.openxmlformats.org/officeDocument/2006/relationships/image" Target="../media/image95.png"/><Relationship Id="rId15" Type="http://schemas.openxmlformats.org/officeDocument/2006/relationships/image" Target="../media/image97.png"/><Relationship Id="rId14" Type="http://schemas.openxmlformats.org/officeDocument/2006/relationships/image" Target="../media/image90.png"/><Relationship Id="rId17" Type="http://schemas.openxmlformats.org/officeDocument/2006/relationships/image" Target="../media/image92.png"/><Relationship Id="rId16" Type="http://schemas.openxmlformats.org/officeDocument/2006/relationships/image" Target="../media/image99.png"/><Relationship Id="rId19" Type="http://schemas.openxmlformats.org/officeDocument/2006/relationships/image" Target="../media/image102.png"/><Relationship Id="rId18" Type="http://schemas.openxmlformats.org/officeDocument/2006/relationships/image" Target="../media/image9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obj">
  <p:cSld name="OBJECT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256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0" y="2734382"/>
            <a:ext cx="14475460" cy="5393690"/>
          </a:xfrm>
          <a:custGeom>
            <a:rect b="b" l="l" r="r" t="t"/>
            <a:pathLst>
              <a:path extrusionOk="0" h="5393690" w="14475460">
                <a:moveTo>
                  <a:pt x="144777" y="1429232"/>
                </a:moveTo>
                <a:lnTo>
                  <a:pt x="115012" y="1429232"/>
                </a:lnTo>
                <a:lnTo>
                  <a:pt x="909079" y="5393617"/>
                </a:lnTo>
                <a:lnTo>
                  <a:pt x="921862" y="5393617"/>
                </a:lnTo>
                <a:lnTo>
                  <a:pt x="129960" y="1440383"/>
                </a:lnTo>
                <a:lnTo>
                  <a:pt x="147531" y="1440383"/>
                </a:lnTo>
                <a:lnTo>
                  <a:pt x="140780" y="1433690"/>
                </a:lnTo>
                <a:lnTo>
                  <a:pt x="152069" y="1433690"/>
                </a:lnTo>
                <a:lnTo>
                  <a:pt x="144777" y="1429232"/>
                </a:lnTo>
                <a:close/>
              </a:path>
              <a:path extrusionOk="0" h="5393690" w="14475460">
                <a:moveTo>
                  <a:pt x="147531" y="1440383"/>
                </a:moveTo>
                <a:lnTo>
                  <a:pt x="129960" y="1440383"/>
                </a:lnTo>
                <a:lnTo>
                  <a:pt x="2043228" y="3337814"/>
                </a:lnTo>
                <a:lnTo>
                  <a:pt x="1531390" y="5393617"/>
                </a:lnTo>
                <a:lnTo>
                  <a:pt x="1544124" y="5393617"/>
                </a:lnTo>
                <a:lnTo>
                  <a:pt x="2053705" y="3347847"/>
                </a:lnTo>
                <a:lnTo>
                  <a:pt x="2071668" y="3347847"/>
                </a:lnTo>
                <a:lnTo>
                  <a:pt x="2057502" y="3333800"/>
                </a:lnTo>
                <a:lnTo>
                  <a:pt x="2060031" y="3323640"/>
                </a:lnTo>
                <a:lnTo>
                  <a:pt x="2047126" y="3323640"/>
                </a:lnTo>
                <a:lnTo>
                  <a:pt x="147531" y="1440383"/>
                </a:lnTo>
                <a:close/>
              </a:path>
              <a:path extrusionOk="0" h="5393690" w="14475460">
                <a:moveTo>
                  <a:pt x="2071668" y="3347847"/>
                </a:moveTo>
                <a:lnTo>
                  <a:pt x="2053705" y="3347847"/>
                </a:lnTo>
                <a:lnTo>
                  <a:pt x="4117243" y="5393617"/>
                </a:lnTo>
                <a:lnTo>
                  <a:pt x="4134868" y="5393617"/>
                </a:lnTo>
                <a:lnTo>
                  <a:pt x="3828873" y="5090223"/>
                </a:lnTo>
                <a:lnTo>
                  <a:pt x="3835906" y="5090223"/>
                </a:lnTo>
                <a:lnTo>
                  <a:pt x="3838762" y="5086096"/>
                </a:lnTo>
                <a:lnTo>
                  <a:pt x="3824745" y="5086096"/>
                </a:lnTo>
                <a:lnTo>
                  <a:pt x="2071668" y="3347847"/>
                </a:lnTo>
                <a:close/>
              </a:path>
              <a:path extrusionOk="0" h="5393690" w="14475460">
                <a:moveTo>
                  <a:pt x="4971563" y="3468103"/>
                </a:moveTo>
                <a:lnTo>
                  <a:pt x="4958474" y="3468103"/>
                </a:lnTo>
                <a:lnTo>
                  <a:pt x="5574402" y="5393617"/>
                </a:lnTo>
                <a:lnTo>
                  <a:pt x="5587636" y="5393617"/>
                </a:lnTo>
                <a:lnTo>
                  <a:pt x="4971563" y="3468103"/>
                </a:lnTo>
                <a:close/>
              </a:path>
              <a:path extrusionOk="0" h="5393690" w="14475460">
                <a:moveTo>
                  <a:pt x="4700772" y="1588973"/>
                </a:moveTo>
                <a:lnTo>
                  <a:pt x="4370477" y="1588973"/>
                </a:lnTo>
                <a:lnTo>
                  <a:pt x="4749090" y="1603260"/>
                </a:lnTo>
                <a:lnTo>
                  <a:pt x="6443485" y="4586668"/>
                </a:lnTo>
                <a:lnTo>
                  <a:pt x="6433897" y="4731461"/>
                </a:lnTo>
                <a:lnTo>
                  <a:pt x="6390193" y="5393617"/>
                </a:lnTo>
                <a:lnTo>
                  <a:pt x="6402634" y="5393617"/>
                </a:lnTo>
                <a:lnTo>
                  <a:pt x="6456084" y="4583645"/>
                </a:lnTo>
                <a:lnTo>
                  <a:pt x="6486548" y="4570933"/>
                </a:lnTo>
                <a:lnTo>
                  <a:pt x="6456986" y="4570933"/>
                </a:lnTo>
                <a:lnTo>
                  <a:pt x="6457324" y="4565802"/>
                </a:lnTo>
                <a:lnTo>
                  <a:pt x="6444819" y="4565802"/>
                </a:lnTo>
                <a:lnTo>
                  <a:pt x="4762475" y="1603705"/>
                </a:lnTo>
                <a:lnTo>
                  <a:pt x="5091452" y="1603705"/>
                </a:lnTo>
                <a:lnTo>
                  <a:pt x="4755440" y="1590979"/>
                </a:lnTo>
                <a:lnTo>
                  <a:pt x="4755187" y="1590535"/>
                </a:lnTo>
                <a:lnTo>
                  <a:pt x="4741838" y="1590535"/>
                </a:lnTo>
                <a:lnTo>
                  <a:pt x="4700772" y="1588973"/>
                </a:lnTo>
                <a:close/>
              </a:path>
              <a:path extrusionOk="0" h="5393690" w="14475460">
                <a:moveTo>
                  <a:pt x="7454174" y="4172686"/>
                </a:moveTo>
                <a:lnTo>
                  <a:pt x="7440893" y="4172686"/>
                </a:lnTo>
                <a:lnTo>
                  <a:pt x="7831483" y="5393617"/>
                </a:lnTo>
                <a:lnTo>
                  <a:pt x="7844686" y="5393617"/>
                </a:lnTo>
                <a:lnTo>
                  <a:pt x="7454174" y="4172686"/>
                </a:lnTo>
                <a:close/>
              </a:path>
              <a:path extrusionOk="0" h="5393690" w="14475460">
                <a:moveTo>
                  <a:pt x="8675618" y="3664559"/>
                </a:moveTo>
                <a:lnTo>
                  <a:pt x="8658175" y="3664559"/>
                </a:lnTo>
                <a:lnTo>
                  <a:pt x="9249639" y="4251109"/>
                </a:lnTo>
                <a:lnTo>
                  <a:pt x="9631600" y="5393617"/>
                </a:lnTo>
                <a:lnTo>
                  <a:pt x="9643782" y="5393617"/>
                </a:lnTo>
                <a:lnTo>
                  <a:pt x="9267813" y="4269066"/>
                </a:lnTo>
                <a:lnTo>
                  <a:pt x="9285440" y="4269066"/>
                </a:lnTo>
                <a:lnTo>
                  <a:pt x="9259114" y="4242968"/>
                </a:lnTo>
                <a:lnTo>
                  <a:pt x="9255545" y="4232478"/>
                </a:lnTo>
                <a:lnTo>
                  <a:pt x="9262535" y="4227233"/>
                </a:lnTo>
                <a:lnTo>
                  <a:pt x="9243162" y="4227233"/>
                </a:lnTo>
                <a:lnTo>
                  <a:pt x="8675618" y="3664559"/>
                </a:lnTo>
                <a:close/>
              </a:path>
              <a:path extrusionOk="0" h="5393690" w="14475460">
                <a:moveTo>
                  <a:pt x="9285440" y="4269066"/>
                </a:moveTo>
                <a:lnTo>
                  <a:pt x="9267813" y="4269066"/>
                </a:lnTo>
                <a:lnTo>
                  <a:pt x="10401931" y="5393617"/>
                </a:lnTo>
                <a:lnTo>
                  <a:pt x="10419802" y="5393617"/>
                </a:lnTo>
                <a:lnTo>
                  <a:pt x="9285440" y="4269066"/>
                </a:lnTo>
                <a:close/>
              </a:path>
              <a:path extrusionOk="0" h="5393690" w="14475460">
                <a:moveTo>
                  <a:pt x="11729214" y="2400427"/>
                </a:moveTo>
                <a:lnTo>
                  <a:pt x="11697031" y="2400427"/>
                </a:lnTo>
                <a:lnTo>
                  <a:pt x="10951607" y="5393617"/>
                </a:lnTo>
                <a:lnTo>
                  <a:pt x="10964468" y="5393617"/>
                </a:lnTo>
                <a:lnTo>
                  <a:pt x="11706391" y="2414028"/>
                </a:lnTo>
                <a:lnTo>
                  <a:pt x="11719233" y="2414028"/>
                </a:lnTo>
                <a:lnTo>
                  <a:pt x="11717668" y="2406218"/>
                </a:lnTo>
                <a:lnTo>
                  <a:pt x="11734528" y="2406218"/>
                </a:lnTo>
                <a:lnTo>
                  <a:pt x="11729214" y="2400427"/>
                </a:lnTo>
                <a:close/>
              </a:path>
              <a:path extrusionOk="0" h="5393690" w="14475460">
                <a:moveTo>
                  <a:pt x="11719233" y="2414028"/>
                </a:moveTo>
                <a:lnTo>
                  <a:pt x="11706391" y="2414028"/>
                </a:lnTo>
                <a:lnTo>
                  <a:pt x="12303326" y="5393617"/>
                </a:lnTo>
                <a:lnTo>
                  <a:pt x="12316045" y="5393617"/>
                </a:lnTo>
                <a:lnTo>
                  <a:pt x="11719233" y="2414028"/>
                </a:lnTo>
                <a:close/>
              </a:path>
              <a:path extrusionOk="0" h="5393690" w="14475460">
                <a:moveTo>
                  <a:pt x="11734528" y="2406218"/>
                </a:moveTo>
                <a:lnTo>
                  <a:pt x="11717668" y="2406218"/>
                </a:lnTo>
                <a:lnTo>
                  <a:pt x="14458375" y="5393617"/>
                </a:lnTo>
                <a:lnTo>
                  <a:pt x="14475321" y="5393617"/>
                </a:lnTo>
                <a:lnTo>
                  <a:pt x="11734528" y="2406218"/>
                </a:lnTo>
                <a:close/>
              </a:path>
              <a:path extrusionOk="0" h="5393690" w="14475460">
                <a:moveTo>
                  <a:pt x="3835906" y="5090223"/>
                </a:moveTo>
                <a:lnTo>
                  <a:pt x="3828873" y="5090223"/>
                </a:lnTo>
                <a:lnTo>
                  <a:pt x="3833674" y="5093449"/>
                </a:lnTo>
                <a:lnTo>
                  <a:pt x="3835906" y="5090223"/>
                </a:lnTo>
                <a:close/>
              </a:path>
              <a:path extrusionOk="0" h="5393690" w="14475460">
                <a:moveTo>
                  <a:pt x="2527334" y="1520926"/>
                </a:moveTo>
                <a:lnTo>
                  <a:pt x="2508632" y="1520926"/>
                </a:lnTo>
                <a:lnTo>
                  <a:pt x="4953229" y="3455504"/>
                </a:lnTo>
                <a:lnTo>
                  <a:pt x="3824745" y="5086096"/>
                </a:lnTo>
                <a:lnTo>
                  <a:pt x="3838762" y="5086096"/>
                </a:lnTo>
                <a:lnTo>
                  <a:pt x="4958474" y="3468103"/>
                </a:lnTo>
                <a:lnTo>
                  <a:pt x="4971563" y="3468103"/>
                </a:lnTo>
                <a:lnTo>
                  <a:pt x="4967390" y="3455060"/>
                </a:lnTo>
                <a:lnTo>
                  <a:pt x="4968850" y="3453053"/>
                </a:lnTo>
                <a:lnTo>
                  <a:pt x="4966285" y="3451148"/>
                </a:lnTo>
                <a:lnTo>
                  <a:pt x="4961823" y="3437204"/>
                </a:lnTo>
                <a:lnTo>
                  <a:pt x="4948543" y="3437204"/>
                </a:lnTo>
                <a:lnTo>
                  <a:pt x="2527334" y="1520926"/>
                </a:lnTo>
                <a:close/>
              </a:path>
              <a:path extrusionOk="0" h="5393690" w="14475460">
                <a:moveTo>
                  <a:pt x="6660454" y="1691386"/>
                </a:moveTo>
                <a:lnTo>
                  <a:pt x="6646965" y="1691386"/>
                </a:lnTo>
                <a:lnTo>
                  <a:pt x="7437324" y="4161637"/>
                </a:lnTo>
                <a:lnTo>
                  <a:pt x="6456986" y="4570933"/>
                </a:lnTo>
                <a:lnTo>
                  <a:pt x="6486548" y="4570933"/>
                </a:lnTo>
                <a:lnTo>
                  <a:pt x="7440893" y="4172686"/>
                </a:lnTo>
                <a:lnTo>
                  <a:pt x="7454174" y="4172686"/>
                </a:lnTo>
                <a:lnTo>
                  <a:pt x="7452602" y="4167771"/>
                </a:lnTo>
                <a:lnTo>
                  <a:pt x="7479042" y="4156735"/>
                </a:lnTo>
                <a:lnTo>
                  <a:pt x="7449033" y="4156735"/>
                </a:lnTo>
                <a:lnTo>
                  <a:pt x="6660454" y="1691386"/>
                </a:lnTo>
                <a:close/>
              </a:path>
              <a:path extrusionOk="0" h="5393690" w="14475460">
                <a:moveTo>
                  <a:pt x="5091452" y="1603705"/>
                </a:moveTo>
                <a:lnTo>
                  <a:pt x="4762475" y="1603705"/>
                </a:lnTo>
                <a:lnTo>
                  <a:pt x="6635586" y="1674647"/>
                </a:lnTo>
                <a:lnTo>
                  <a:pt x="6444819" y="4565802"/>
                </a:lnTo>
                <a:lnTo>
                  <a:pt x="6457324" y="4565802"/>
                </a:lnTo>
                <a:lnTo>
                  <a:pt x="6646965" y="1691386"/>
                </a:lnTo>
                <a:lnTo>
                  <a:pt x="6660454" y="1691386"/>
                </a:lnTo>
                <a:lnTo>
                  <a:pt x="6656884" y="1680222"/>
                </a:lnTo>
                <a:lnTo>
                  <a:pt x="6674058" y="1680222"/>
                </a:lnTo>
                <a:lnTo>
                  <a:pt x="6655612" y="1661934"/>
                </a:lnTo>
                <a:lnTo>
                  <a:pt x="6628994" y="1661934"/>
                </a:lnTo>
                <a:lnTo>
                  <a:pt x="5091452" y="1603705"/>
                </a:lnTo>
                <a:close/>
              </a:path>
              <a:path extrusionOk="0" h="5393690" w="14475460">
                <a:moveTo>
                  <a:pt x="11685742" y="2408897"/>
                </a:moveTo>
                <a:lnTo>
                  <a:pt x="11666792" y="2408897"/>
                </a:lnTo>
                <a:lnTo>
                  <a:pt x="9243162" y="4227233"/>
                </a:lnTo>
                <a:lnTo>
                  <a:pt x="9262535" y="4227233"/>
                </a:lnTo>
                <a:lnTo>
                  <a:pt x="11685742" y="2408897"/>
                </a:lnTo>
                <a:close/>
              </a:path>
              <a:path extrusionOk="0" h="5393690" w="14475460">
                <a:moveTo>
                  <a:pt x="6674058" y="1680222"/>
                </a:moveTo>
                <a:lnTo>
                  <a:pt x="6656884" y="1680222"/>
                </a:lnTo>
                <a:lnTo>
                  <a:pt x="8649247" y="3655860"/>
                </a:lnTo>
                <a:lnTo>
                  <a:pt x="7449033" y="4156735"/>
                </a:lnTo>
                <a:lnTo>
                  <a:pt x="7479042" y="4156735"/>
                </a:lnTo>
                <a:lnTo>
                  <a:pt x="8658175" y="3664559"/>
                </a:lnTo>
                <a:lnTo>
                  <a:pt x="8675618" y="3664559"/>
                </a:lnTo>
                <a:lnTo>
                  <a:pt x="8670443" y="3659428"/>
                </a:lnTo>
                <a:lnTo>
                  <a:pt x="8691288" y="3650729"/>
                </a:lnTo>
                <a:lnTo>
                  <a:pt x="8661629" y="3650729"/>
                </a:lnTo>
                <a:lnTo>
                  <a:pt x="6674058" y="1680222"/>
                </a:lnTo>
                <a:close/>
              </a:path>
              <a:path extrusionOk="0" h="5393690" w="14475460">
                <a:moveTo>
                  <a:pt x="11703940" y="2372982"/>
                </a:moveTo>
                <a:lnTo>
                  <a:pt x="11701705" y="2381681"/>
                </a:lnTo>
                <a:lnTo>
                  <a:pt x="8661629" y="3650729"/>
                </a:lnTo>
                <a:lnTo>
                  <a:pt x="8691288" y="3650729"/>
                </a:lnTo>
                <a:lnTo>
                  <a:pt x="11666792" y="2408897"/>
                </a:lnTo>
                <a:lnTo>
                  <a:pt x="11685742" y="2408897"/>
                </a:lnTo>
                <a:lnTo>
                  <a:pt x="11697031" y="2400427"/>
                </a:lnTo>
                <a:lnTo>
                  <a:pt x="11729214" y="2400427"/>
                </a:lnTo>
                <a:lnTo>
                  <a:pt x="11716106" y="2386139"/>
                </a:lnTo>
                <a:lnTo>
                  <a:pt x="11726254" y="2378557"/>
                </a:lnTo>
                <a:lnTo>
                  <a:pt x="11709185" y="2378557"/>
                </a:lnTo>
                <a:lnTo>
                  <a:pt x="11703940" y="2372982"/>
                </a:lnTo>
                <a:close/>
              </a:path>
              <a:path extrusionOk="0" h="5393690" w="14475460">
                <a:moveTo>
                  <a:pt x="2856395" y="1518920"/>
                </a:moveTo>
                <a:lnTo>
                  <a:pt x="2524799" y="1518920"/>
                </a:lnTo>
                <a:lnTo>
                  <a:pt x="4357307" y="1588528"/>
                </a:lnTo>
                <a:lnTo>
                  <a:pt x="4948543" y="3437204"/>
                </a:lnTo>
                <a:lnTo>
                  <a:pt x="4961823" y="3437204"/>
                </a:lnTo>
                <a:lnTo>
                  <a:pt x="4370477" y="1588973"/>
                </a:lnTo>
                <a:lnTo>
                  <a:pt x="4700772" y="1588973"/>
                </a:lnTo>
                <a:lnTo>
                  <a:pt x="4366566" y="1576260"/>
                </a:lnTo>
                <a:lnTo>
                  <a:pt x="4366350" y="1575587"/>
                </a:lnTo>
                <a:lnTo>
                  <a:pt x="4353408" y="1575587"/>
                </a:lnTo>
                <a:lnTo>
                  <a:pt x="2856395" y="1518920"/>
                </a:lnTo>
                <a:close/>
              </a:path>
              <a:path extrusionOk="0" h="5393690" w="14475460">
                <a:moveTo>
                  <a:pt x="463585" y="1428559"/>
                </a:moveTo>
                <a:lnTo>
                  <a:pt x="143676" y="1428559"/>
                </a:lnTo>
                <a:lnTo>
                  <a:pt x="2496694" y="1517802"/>
                </a:lnTo>
                <a:lnTo>
                  <a:pt x="2047126" y="3323640"/>
                </a:lnTo>
                <a:lnTo>
                  <a:pt x="2060031" y="3323640"/>
                </a:lnTo>
                <a:lnTo>
                  <a:pt x="2508632" y="1520926"/>
                </a:lnTo>
                <a:lnTo>
                  <a:pt x="2527334" y="1520926"/>
                </a:lnTo>
                <a:lnTo>
                  <a:pt x="2524799" y="1518920"/>
                </a:lnTo>
                <a:lnTo>
                  <a:pt x="2856395" y="1518920"/>
                </a:lnTo>
                <a:lnTo>
                  <a:pt x="2520557" y="1506207"/>
                </a:lnTo>
                <a:lnTo>
                  <a:pt x="2520969" y="1505750"/>
                </a:lnTo>
                <a:lnTo>
                  <a:pt x="2505508" y="1505750"/>
                </a:lnTo>
                <a:lnTo>
                  <a:pt x="463585" y="1428559"/>
                </a:lnTo>
                <a:close/>
              </a:path>
              <a:path extrusionOk="0" h="5393690" w="14475460">
                <a:moveTo>
                  <a:pt x="11747450" y="2362720"/>
                </a:moveTo>
                <a:lnTo>
                  <a:pt x="11709185" y="2378557"/>
                </a:lnTo>
                <a:lnTo>
                  <a:pt x="11726254" y="2378557"/>
                </a:lnTo>
                <a:lnTo>
                  <a:pt x="11747450" y="2362720"/>
                </a:lnTo>
                <a:close/>
              </a:path>
              <a:path extrusionOk="0" h="5393690" w="14475460">
                <a:moveTo>
                  <a:pt x="6639040" y="1624672"/>
                </a:moveTo>
                <a:lnTo>
                  <a:pt x="6637249" y="1651673"/>
                </a:lnTo>
                <a:lnTo>
                  <a:pt x="6628994" y="1661934"/>
                </a:lnTo>
                <a:lnTo>
                  <a:pt x="6655612" y="1661934"/>
                </a:lnTo>
                <a:lnTo>
                  <a:pt x="6648413" y="1654797"/>
                </a:lnTo>
                <a:lnTo>
                  <a:pt x="6639040" y="1624672"/>
                </a:lnTo>
                <a:close/>
              </a:path>
              <a:path extrusionOk="0" h="5393690" w="14475460">
                <a:moveTo>
                  <a:pt x="3906350" y="96151"/>
                </a:moveTo>
                <a:lnTo>
                  <a:pt x="3893135" y="96151"/>
                </a:lnTo>
                <a:lnTo>
                  <a:pt x="4741838" y="1590535"/>
                </a:lnTo>
                <a:lnTo>
                  <a:pt x="4755187" y="1590535"/>
                </a:lnTo>
                <a:lnTo>
                  <a:pt x="3906350" y="96151"/>
                </a:lnTo>
                <a:close/>
              </a:path>
              <a:path extrusionOk="0" h="5393690" w="14475460">
                <a:moveTo>
                  <a:pt x="3870718" y="26327"/>
                </a:moveTo>
                <a:lnTo>
                  <a:pt x="3853409" y="26327"/>
                </a:lnTo>
                <a:lnTo>
                  <a:pt x="3863011" y="43053"/>
                </a:lnTo>
                <a:lnTo>
                  <a:pt x="4353408" y="1575587"/>
                </a:lnTo>
                <a:lnTo>
                  <a:pt x="4366350" y="1575587"/>
                </a:lnTo>
                <a:lnTo>
                  <a:pt x="3893135" y="96151"/>
                </a:lnTo>
                <a:lnTo>
                  <a:pt x="3906350" y="96151"/>
                </a:lnTo>
                <a:lnTo>
                  <a:pt x="3876066" y="42837"/>
                </a:lnTo>
                <a:lnTo>
                  <a:pt x="3870718" y="26327"/>
                </a:lnTo>
                <a:close/>
              </a:path>
              <a:path extrusionOk="0" h="5393690" w="14475460">
                <a:moveTo>
                  <a:pt x="3868982" y="20967"/>
                </a:moveTo>
                <a:lnTo>
                  <a:pt x="3842703" y="20967"/>
                </a:lnTo>
                <a:lnTo>
                  <a:pt x="2505508" y="1505750"/>
                </a:lnTo>
                <a:lnTo>
                  <a:pt x="2520969" y="1505750"/>
                </a:lnTo>
                <a:lnTo>
                  <a:pt x="3853409" y="26327"/>
                </a:lnTo>
                <a:lnTo>
                  <a:pt x="3870718" y="26327"/>
                </a:lnTo>
                <a:lnTo>
                  <a:pt x="3868982" y="20967"/>
                </a:lnTo>
                <a:close/>
              </a:path>
              <a:path extrusionOk="0" h="5393690" w="14475460">
                <a:moveTo>
                  <a:pt x="0" y="1383174"/>
                </a:moveTo>
                <a:lnTo>
                  <a:pt x="0" y="1395867"/>
                </a:lnTo>
                <a:lnTo>
                  <a:pt x="95149" y="1421422"/>
                </a:lnTo>
                <a:lnTo>
                  <a:pt x="0" y="1445790"/>
                </a:lnTo>
                <a:lnTo>
                  <a:pt x="0" y="1458686"/>
                </a:lnTo>
                <a:lnTo>
                  <a:pt x="115012" y="1429232"/>
                </a:lnTo>
                <a:lnTo>
                  <a:pt x="144777" y="1429232"/>
                </a:lnTo>
                <a:lnTo>
                  <a:pt x="143676" y="1428559"/>
                </a:lnTo>
                <a:lnTo>
                  <a:pt x="463585" y="1428559"/>
                </a:lnTo>
                <a:lnTo>
                  <a:pt x="150813" y="1416735"/>
                </a:lnTo>
                <a:lnTo>
                  <a:pt x="156121" y="1414729"/>
                </a:lnTo>
                <a:lnTo>
                  <a:pt x="120359" y="1414729"/>
                </a:lnTo>
                <a:lnTo>
                  <a:pt x="102854" y="1404239"/>
                </a:lnTo>
                <a:lnTo>
                  <a:pt x="78411" y="1404239"/>
                </a:lnTo>
                <a:lnTo>
                  <a:pt x="0" y="1383174"/>
                </a:lnTo>
                <a:close/>
              </a:path>
              <a:path extrusionOk="0" h="5393690" w="14475460">
                <a:moveTo>
                  <a:pt x="152069" y="1433690"/>
                </a:moveTo>
                <a:lnTo>
                  <a:pt x="140780" y="1433690"/>
                </a:lnTo>
                <a:lnTo>
                  <a:pt x="161189" y="1439265"/>
                </a:lnTo>
                <a:lnTo>
                  <a:pt x="152069" y="1433690"/>
                </a:lnTo>
                <a:close/>
              </a:path>
              <a:path extrusionOk="0" h="5393690" w="14475460">
                <a:moveTo>
                  <a:pt x="3862337" y="0"/>
                </a:moveTo>
                <a:lnTo>
                  <a:pt x="120359" y="1414729"/>
                </a:lnTo>
                <a:lnTo>
                  <a:pt x="156121" y="1414729"/>
                </a:lnTo>
                <a:lnTo>
                  <a:pt x="3842703" y="20967"/>
                </a:lnTo>
                <a:lnTo>
                  <a:pt x="3868982" y="20967"/>
                </a:lnTo>
                <a:lnTo>
                  <a:pt x="3866020" y="11823"/>
                </a:lnTo>
                <a:lnTo>
                  <a:pt x="3862337" y="0"/>
                </a:lnTo>
                <a:close/>
              </a:path>
              <a:path extrusionOk="0" h="5393690" w="14475460">
                <a:moveTo>
                  <a:pt x="0" y="1342600"/>
                </a:moveTo>
                <a:lnTo>
                  <a:pt x="0" y="1357250"/>
                </a:lnTo>
                <a:lnTo>
                  <a:pt x="78411" y="1404239"/>
                </a:lnTo>
                <a:lnTo>
                  <a:pt x="102854" y="1404239"/>
                </a:lnTo>
                <a:lnTo>
                  <a:pt x="0" y="1342600"/>
                </a:lnTo>
                <a:close/>
              </a:path>
            </a:pathLst>
          </a:custGeom>
          <a:solidFill>
            <a:srgbClr val="C0C0C0">
              <a:alpha val="470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2195" y="4267272"/>
            <a:ext cx="101893" cy="10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1981" y="3246869"/>
            <a:ext cx="102046" cy="10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3387" y="5993332"/>
            <a:ext cx="135789" cy="13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59" y="4098617"/>
            <a:ext cx="114880" cy="11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43828" y="4183401"/>
            <a:ext cx="126809" cy="12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80009" y="4357418"/>
            <a:ext cx="108892" cy="1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99127" y="2697945"/>
            <a:ext cx="116346" cy="11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655194" y="5068159"/>
            <a:ext cx="103827" cy="10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74350" y="6890308"/>
            <a:ext cx="148855" cy="14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70960" y="7766855"/>
            <a:ext cx="115501" cy="11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239198" y="7871853"/>
            <a:ext cx="148626" cy="14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96007" y="7262611"/>
            <a:ext cx="107689" cy="10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10641" y="6138361"/>
            <a:ext cx="100609" cy="10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74718" y="6138805"/>
            <a:ext cx="100559" cy="1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225273" y="6794412"/>
            <a:ext cx="100554" cy="10065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"/>
          <p:cNvSpPr/>
          <p:nvPr/>
        </p:nvSpPr>
        <p:spPr>
          <a:xfrm>
            <a:off x="0" y="4020047"/>
            <a:ext cx="9060815" cy="4108450"/>
          </a:xfrm>
          <a:custGeom>
            <a:rect b="b" l="l" r="r" t="t"/>
            <a:pathLst>
              <a:path extrusionOk="0" h="4108450" w="9060815">
                <a:moveTo>
                  <a:pt x="2363520" y="2370467"/>
                </a:moveTo>
                <a:lnTo>
                  <a:pt x="2351672" y="2370467"/>
                </a:lnTo>
                <a:lnTo>
                  <a:pt x="2981516" y="3291967"/>
                </a:lnTo>
                <a:lnTo>
                  <a:pt x="1983644" y="4107952"/>
                </a:lnTo>
                <a:lnTo>
                  <a:pt x="2000661" y="4107952"/>
                </a:lnTo>
                <a:lnTo>
                  <a:pt x="2987727" y="3300958"/>
                </a:lnTo>
                <a:lnTo>
                  <a:pt x="2999631" y="3300958"/>
                </a:lnTo>
                <a:lnTo>
                  <a:pt x="2995334" y="3294672"/>
                </a:lnTo>
                <a:lnTo>
                  <a:pt x="3006332" y="3285680"/>
                </a:lnTo>
                <a:lnTo>
                  <a:pt x="2989200" y="3285680"/>
                </a:lnTo>
                <a:lnTo>
                  <a:pt x="2363520" y="2370467"/>
                </a:lnTo>
                <a:close/>
              </a:path>
              <a:path extrusionOk="0" h="4108450" w="9060815">
                <a:moveTo>
                  <a:pt x="2999631" y="3300958"/>
                </a:moveTo>
                <a:lnTo>
                  <a:pt x="2987727" y="3300958"/>
                </a:lnTo>
                <a:lnTo>
                  <a:pt x="3502254" y="4053713"/>
                </a:lnTo>
                <a:lnTo>
                  <a:pt x="3471924" y="4107952"/>
                </a:lnTo>
                <a:lnTo>
                  <a:pt x="3484069" y="4107952"/>
                </a:lnTo>
                <a:lnTo>
                  <a:pt x="3509938" y="4061726"/>
                </a:lnTo>
                <a:lnTo>
                  <a:pt x="3540029" y="4046118"/>
                </a:lnTo>
                <a:lnTo>
                  <a:pt x="3518688" y="4046118"/>
                </a:lnTo>
                <a:lnTo>
                  <a:pt x="3519832" y="4044073"/>
                </a:lnTo>
                <a:lnTo>
                  <a:pt x="3507576" y="4044073"/>
                </a:lnTo>
                <a:lnTo>
                  <a:pt x="2999631" y="3300958"/>
                </a:lnTo>
                <a:close/>
              </a:path>
              <a:path extrusionOk="0" h="4108450" w="9060815">
                <a:moveTo>
                  <a:pt x="6133105" y="2711818"/>
                </a:moveTo>
                <a:lnTo>
                  <a:pt x="6112409" y="2711818"/>
                </a:lnTo>
                <a:lnTo>
                  <a:pt x="6390438" y="2877642"/>
                </a:lnTo>
                <a:lnTo>
                  <a:pt x="5097082" y="3935133"/>
                </a:lnTo>
                <a:lnTo>
                  <a:pt x="5094301" y="3935374"/>
                </a:lnTo>
                <a:lnTo>
                  <a:pt x="5094390" y="3937342"/>
                </a:lnTo>
                <a:lnTo>
                  <a:pt x="4885717" y="4107952"/>
                </a:lnTo>
                <a:lnTo>
                  <a:pt x="4902730" y="4107952"/>
                </a:lnTo>
                <a:lnTo>
                  <a:pt x="5094796" y="3950906"/>
                </a:lnTo>
                <a:lnTo>
                  <a:pt x="5104555" y="3950906"/>
                </a:lnTo>
                <a:lnTo>
                  <a:pt x="5104359" y="3944289"/>
                </a:lnTo>
                <a:lnTo>
                  <a:pt x="5221019" y="3933329"/>
                </a:lnTo>
                <a:lnTo>
                  <a:pt x="5116208" y="3933329"/>
                </a:lnTo>
                <a:lnTo>
                  <a:pt x="6400077" y="2883522"/>
                </a:lnTo>
                <a:lnTo>
                  <a:pt x="6421228" y="2883522"/>
                </a:lnTo>
                <a:lnTo>
                  <a:pt x="6408903" y="2876169"/>
                </a:lnTo>
                <a:lnTo>
                  <a:pt x="6415910" y="2870441"/>
                </a:lnTo>
                <a:lnTo>
                  <a:pt x="6399099" y="2870441"/>
                </a:lnTo>
                <a:lnTo>
                  <a:pt x="6133105" y="2711818"/>
                </a:lnTo>
                <a:close/>
              </a:path>
              <a:path extrusionOk="0" h="4108450" w="9060815">
                <a:moveTo>
                  <a:pt x="5104555" y="3950906"/>
                </a:moveTo>
                <a:lnTo>
                  <a:pt x="5094796" y="3950906"/>
                </a:lnTo>
                <a:lnTo>
                  <a:pt x="5099441" y="4107952"/>
                </a:lnTo>
                <a:lnTo>
                  <a:pt x="5109208" y="4107952"/>
                </a:lnTo>
                <a:lnTo>
                  <a:pt x="5104555" y="3950906"/>
                </a:lnTo>
                <a:close/>
              </a:path>
              <a:path extrusionOk="0" h="4108450" w="9060815">
                <a:moveTo>
                  <a:pt x="7781606" y="3695115"/>
                </a:moveTo>
                <a:lnTo>
                  <a:pt x="7756564" y="3695115"/>
                </a:lnTo>
                <a:lnTo>
                  <a:pt x="7614290" y="4107952"/>
                </a:lnTo>
                <a:lnTo>
                  <a:pt x="7625500" y="4107952"/>
                </a:lnTo>
                <a:lnTo>
                  <a:pt x="7766571" y="3698468"/>
                </a:lnTo>
                <a:lnTo>
                  <a:pt x="7787225" y="3698468"/>
                </a:lnTo>
                <a:lnTo>
                  <a:pt x="7781606" y="3695115"/>
                </a:lnTo>
                <a:close/>
              </a:path>
              <a:path extrusionOk="0" h="4108450" w="9060815">
                <a:moveTo>
                  <a:pt x="7787225" y="3698468"/>
                </a:moveTo>
                <a:lnTo>
                  <a:pt x="7766571" y="3698468"/>
                </a:lnTo>
                <a:lnTo>
                  <a:pt x="8452966" y="4107952"/>
                </a:lnTo>
                <a:lnTo>
                  <a:pt x="8473552" y="4107952"/>
                </a:lnTo>
                <a:lnTo>
                  <a:pt x="7787225" y="3698468"/>
                </a:lnTo>
                <a:close/>
              </a:path>
              <a:path extrusionOk="0" h="4108450" w="9060815">
                <a:moveTo>
                  <a:pt x="7511552" y="1999437"/>
                </a:moveTo>
                <a:lnTo>
                  <a:pt x="7498271" y="1999437"/>
                </a:lnTo>
                <a:lnTo>
                  <a:pt x="9047293" y="4107952"/>
                </a:lnTo>
                <a:lnTo>
                  <a:pt x="9060535" y="4107952"/>
                </a:lnTo>
                <a:lnTo>
                  <a:pt x="7511552" y="1999437"/>
                </a:lnTo>
                <a:close/>
              </a:path>
              <a:path extrusionOk="0" h="4108450" w="9060815">
                <a:moveTo>
                  <a:pt x="4747902" y="1885276"/>
                </a:moveTo>
                <a:lnTo>
                  <a:pt x="4727042" y="1885276"/>
                </a:lnTo>
                <a:lnTo>
                  <a:pt x="6102529" y="2705849"/>
                </a:lnTo>
                <a:lnTo>
                  <a:pt x="3518688" y="4046118"/>
                </a:lnTo>
                <a:lnTo>
                  <a:pt x="3540029" y="4046118"/>
                </a:lnTo>
                <a:lnTo>
                  <a:pt x="6112409" y="2711818"/>
                </a:lnTo>
                <a:lnTo>
                  <a:pt x="6133105" y="2711818"/>
                </a:lnTo>
                <a:lnTo>
                  <a:pt x="6123522" y="2706103"/>
                </a:lnTo>
                <a:lnTo>
                  <a:pt x="6135030" y="2700134"/>
                </a:lnTo>
                <a:lnTo>
                  <a:pt x="6113641" y="2700134"/>
                </a:lnTo>
                <a:lnTo>
                  <a:pt x="4747902" y="1885276"/>
                </a:lnTo>
                <a:close/>
              </a:path>
              <a:path extrusionOk="0" h="4108450" w="9060815">
                <a:moveTo>
                  <a:pt x="4723342" y="1891893"/>
                </a:moveTo>
                <a:lnTo>
                  <a:pt x="4711193" y="1891893"/>
                </a:lnTo>
                <a:lnTo>
                  <a:pt x="3507576" y="4044073"/>
                </a:lnTo>
                <a:lnTo>
                  <a:pt x="3519832" y="4044073"/>
                </a:lnTo>
                <a:lnTo>
                  <a:pt x="4723342" y="1891893"/>
                </a:lnTo>
                <a:close/>
              </a:path>
              <a:path extrusionOk="0" h="4108450" w="9060815">
                <a:moveTo>
                  <a:pt x="6421228" y="2883522"/>
                </a:moveTo>
                <a:lnTo>
                  <a:pt x="6400077" y="2883522"/>
                </a:lnTo>
                <a:lnTo>
                  <a:pt x="7745896" y="3686289"/>
                </a:lnTo>
                <a:lnTo>
                  <a:pt x="5116208" y="3933329"/>
                </a:lnTo>
                <a:lnTo>
                  <a:pt x="5221019" y="3933329"/>
                </a:lnTo>
                <a:lnTo>
                  <a:pt x="7756564" y="3695115"/>
                </a:lnTo>
                <a:lnTo>
                  <a:pt x="7781606" y="3695115"/>
                </a:lnTo>
                <a:lnTo>
                  <a:pt x="7765835" y="3685717"/>
                </a:lnTo>
                <a:lnTo>
                  <a:pt x="7764797" y="3679177"/>
                </a:lnTo>
                <a:lnTo>
                  <a:pt x="7754799" y="3679177"/>
                </a:lnTo>
                <a:lnTo>
                  <a:pt x="6421228" y="2883522"/>
                </a:lnTo>
                <a:close/>
              </a:path>
              <a:path extrusionOk="0" h="4108450" w="9060815">
                <a:moveTo>
                  <a:pt x="1649176" y="2520099"/>
                </a:moveTo>
                <a:lnTo>
                  <a:pt x="1633411" y="2520099"/>
                </a:lnTo>
                <a:lnTo>
                  <a:pt x="0" y="3820438"/>
                </a:lnTo>
                <a:lnTo>
                  <a:pt x="0" y="3833063"/>
                </a:lnTo>
                <a:lnTo>
                  <a:pt x="1649176" y="2520099"/>
                </a:lnTo>
                <a:close/>
              </a:path>
              <a:path extrusionOk="0" h="4108450" w="9060815">
                <a:moveTo>
                  <a:pt x="7510712" y="1998294"/>
                </a:moveTo>
                <a:lnTo>
                  <a:pt x="7488137" y="1998294"/>
                </a:lnTo>
                <a:lnTo>
                  <a:pt x="7754799" y="3679177"/>
                </a:lnTo>
                <a:lnTo>
                  <a:pt x="7764797" y="3679177"/>
                </a:lnTo>
                <a:lnTo>
                  <a:pt x="7498271" y="1999437"/>
                </a:lnTo>
                <a:lnTo>
                  <a:pt x="7511552" y="1999437"/>
                </a:lnTo>
                <a:lnTo>
                  <a:pt x="7510712" y="1998294"/>
                </a:lnTo>
                <a:close/>
              </a:path>
              <a:path extrusionOk="0" h="4108450" w="9060815">
                <a:moveTo>
                  <a:pt x="4738025" y="1879384"/>
                </a:moveTo>
                <a:lnTo>
                  <a:pt x="4709148" y="1879384"/>
                </a:lnTo>
                <a:lnTo>
                  <a:pt x="2989200" y="3285680"/>
                </a:lnTo>
                <a:lnTo>
                  <a:pt x="3006332" y="3285680"/>
                </a:lnTo>
                <a:lnTo>
                  <a:pt x="4711193" y="1891893"/>
                </a:lnTo>
                <a:lnTo>
                  <a:pt x="4723342" y="1891893"/>
                </a:lnTo>
                <a:lnTo>
                  <a:pt x="4727042" y="1885276"/>
                </a:lnTo>
                <a:lnTo>
                  <a:pt x="4747902" y="1885276"/>
                </a:lnTo>
                <a:lnTo>
                  <a:pt x="4738025" y="1879384"/>
                </a:lnTo>
                <a:close/>
              </a:path>
              <a:path extrusionOk="0" h="4108450" w="9060815">
                <a:moveTo>
                  <a:pt x="7444054" y="2029917"/>
                </a:moveTo>
                <a:lnTo>
                  <a:pt x="7427177" y="2029917"/>
                </a:lnTo>
                <a:lnTo>
                  <a:pt x="6399099" y="2870441"/>
                </a:lnTo>
                <a:lnTo>
                  <a:pt x="6415910" y="2870441"/>
                </a:lnTo>
                <a:lnTo>
                  <a:pt x="7444054" y="2029917"/>
                </a:lnTo>
                <a:close/>
              </a:path>
              <a:path extrusionOk="0" h="4108450" w="9060815">
                <a:moveTo>
                  <a:pt x="777685" y="50507"/>
                </a:moveTo>
                <a:lnTo>
                  <a:pt x="761759" y="50507"/>
                </a:lnTo>
                <a:lnTo>
                  <a:pt x="1659319" y="2499499"/>
                </a:lnTo>
                <a:lnTo>
                  <a:pt x="1651890" y="2505303"/>
                </a:lnTo>
                <a:lnTo>
                  <a:pt x="0" y="2849338"/>
                </a:lnTo>
                <a:lnTo>
                  <a:pt x="0" y="2860307"/>
                </a:lnTo>
                <a:lnTo>
                  <a:pt x="1633411" y="2520099"/>
                </a:lnTo>
                <a:lnTo>
                  <a:pt x="1649176" y="2520099"/>
                </a:lnTo>
                <a:lnTo>
                  <a:pt x="1654823" y="2515603"/>
                </a:lnTo>
                <a:lnTo>
                  <a:pt x="1722691" y="2501468"/>
                </a:lnTo>
                <a:lnTo>
                  <a:pt x="1670432" y="2501468"/>
                </a:lnTo>
                <a:lnTo>
                  <a:pt x="779565" y="70446"/>
                </a:lnTo>
                <a:lnTo>
                  <a:pt x="791315" y="70446"/>
                </a:lnTo>
                <a:lnTo>
                  <a:pt x="777685" y="50507"/>
                </a:lnTo>
                <a:close/>
              </a:path>
              <a:path extrusionOk="0" h="4108450" w="9060815">
                <a:moveTo>
                  <a:pt x="7493941" y="1975256"/>
                </a:moveTo>
                <a:lnTo>
                  <a:pt x="7464197" y="1999602"/>
                </a:lnTo>
                <a:lnTo>
                  <a:pt x="6113641" y="2700134"/>
                </a:lnTo>
                <a:lnTo>
                  <a:pt x="6135030" y="2700134"/>
                </a:lnTo>
                <a:lnTo>
                  <a:pt x="7427177" y="2029917"/>
                </a:lnTo>
                <a:lnTo>
                  <a:pt x="7444054" y="2029917"/>
                </a:lnTo>
                <a:lnTo>
                  <a:pt x="7473430" y="2005901"/>
                </a:lnTo>
                <a:lnTo>
                  <a:pt x="7488137" y="1998294"/>
                </a:lnTo>
                <a:lnTo>
                  <a:pt x="7510712" y="1998294"/>
                </a:lnTo>
                <a:lnTo>
                  <a:pt x="7500151" y="1983917"/>
                </a:lnTo>
                <a:lnTo>
                  <a:pt x="7493941" y="1975256"/>
                </a:lnTo>
                <a:close/>
              </a:path>
              <a:path extrusionOk="0" h="4108450" w="9060815">
                <a:moveTo>
                  <a:pt x="791315" y="70446"/>
                </a:moveTo>
                <a:lnTo>
                  <a:pt x="779565" y="70446"/>
                </a:lnTo>
                <a:lnTo>
                  <a:pt x="2345221" y="2360980"/>
                </a:lnTo>
                <a:lnTo>
                  <a:pt x="1670432" y="2501468"/>
                </a:lnTo>
                <a:lnTo>
                  <a:pt x="1722691" y="2501468"/>
                </a:lnTo>
                <a:lnTo>
                  <a:pt x="2351672" y="2370467"/>
                </a:lnTo>
                <a:lnTo>
                  <a:pt x="2363520" y="2370467"/>
                </a:lnTo>
                <a:lnTo>
                  <a:pt x="2362061" y="2368334"/>
                </a:lnTo>
                <a:lnTo>
                  <a:pt x="2407540" y="2358859"/>
                </a:lnTo>
                <a:lnTo>
                  <a:pt x="2355597" y="2358859"/>
                </a:lnTo>
                <a:lnTo>
                  <a:pt x="791315" y="70446"/>
                </a:lnTo>
                <a:close/>
              </a:path>
              <a:path extrusionOk="0" h="4108450" w="9060815">
                <a:moveTo>
                  <a:pt x="4747794" y="1848002"/>
                </a:moveTo>
                <a:lnTo>
                  <a:pt x="4727042" y="1865083"/>
                </a:lnTo>
                <a:lnTo>
                  <a:pt x="2355597" y="2358859"/>
                </a:lnTo>
                <a:lnTo>
                  <a:pt x="2407540" y="2358859"/>
                </a:lnTo>
                <a:lnTo>
                  <a:pt x="4709148" y="1879384"/>
                </a:lnTo>
                <a:lnTo>
                  <a:pt x="4738025" y="1879384"/>
                </a:lnTo>
                <a:lnTo>
                  <a:pt x="4737748" y="1879219"/>
                </a:lnTo>
                <a:lnTo>
                  <a:pt x="4736605" y="1867941"/>
                </a:lnTo>
                <a:lnTo>
                  <a:pt x="4747794" y="1848002"/>
                </a:lnTo>
                <a:close/>
              </a:path>
              <a:path extrusionOk="0" h="4108450" w="9060815">
                <a:moveTo>
                  <a:pt x="759900" y="55905"/>
                </a:moveTo>
                <a:lnTo>
                  <a:pt x="748844" y="55905"/>
                </a:lnTo>
                <a:lnTo>
                  <a:pt x="0" y="2229415"/>
                </a:lnTo>
                <a:lnTo>
                  <a:pt x="0" y="2262194"/>
                </a:lnTo>
                <a:lnTo>
                  <a:pt x="759900" y="55905"/>
                </a:lnTo>
                <a:close/>
              </a:path>
              <a:path extrusionOk="0" h="4108450" w="9060815">
                <a:moveTo>
                  <a:pt x="773996" y="45110"/>
                </a:moveTo>
                <a:lnTo>
                  <a:pt x="744272" y="45110"/>
                </a:lnTo>
                <a:lnTo>
                  <a:pt x="0" y="807361"/>
                </a:lnTo>
                <a:lnTo>
                  <a:pt x="0" y="822766"/>
                </a:lnTo>
                <a:lnTo>
                  <a:pt x="748844" y="55905"/>
                </a:lnTo>
                <a:lnTo>
                  <a:pt x="759900" y="55905"/>
                </a:lnTo>
                <a:lnTo>
                  <a:pt x="761759" y="50507"/>
                </a:lnTo>
                <a:lnTo>
                  <a:pt x="777685" y="50507"/>
                </a:lnTo>
                <a:lnTo>
                  <a:pt x="773996" y="45110"/>
                </a:lnTo>
                <a:close/>
              </a:path>
              <a:path extrusionOk="0" h="4108450" w="9060815">
                <a:moveTo>
                  <a:pt x="743205" y="0"/>
                </a:moveTo>
                <a:lnTo>
                  <a:pt x="754724" y="31381"/>
                </a:lnTo>
                <a:lnTo>
                  <a:pt x="0" y="226228"/>
                </a:lnTo>
                <a:lnTo>
                  <a:pt x="0" y="237248"/>
                </a:lnTo>
                <a:lnTo>
                  <a:pt x="744272" y="45110"/>
                </a:lnTo>
                <a:lnTo>
                  <a:pt x="773996" y="45110"/>
                </a:lnTo>
                <a:lnTo>
                  <a:pt x="767068" y="34975"/>
                </a:lnTo>
                <a:lnTo>
                  <a:pt x="769160" y="29095"/>
                </a:lnTo>
                <a:lnTo>
                  <a:pt x="763144" y="29095"/>
                </a:lnTo>
                <a:lnTo>
                  <a:pt x="743205" y="0"/>
                </a:lnTo>
                <a:close/>
              </a:path>
              <a:path extrusionOk="0" h="4108450" w="9060815">
                <a:moveTo>
                  <a:pt x="769684" y="27622"/>
                </a:moveTo>
                <a:lnTo>
                  <a:pt x="763144" y="29095"/>
                </a:lnTo>
                <a:lnTo>
                  <a:pt x="769160" y="29095"/>
                </a:lnTo>
                <a:lnTo>
                  <a:pt x="769684" y="27622"/>
                </a:lnTo>
                <a:close/>
              </a:path>
            </a:pathLst>
          </a:custGeom>
          <a:solidFill>
            <a:srgbClr val="C0C0C0">
              <a:alpha val="2392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4" name="Google Shape;34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54650" y="6854055"/>
            <a:ext cx="86790" cy="8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241473" y="7039244"/>
            <a:ext cx="86803" cy="8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718173" y="7666337"/>
            <a:ext cx="86597" cy="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446508" y="5972583"/>
            <a:ext cx="81697" cy="8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680175" y="5861759"/>
            <a:ext cx="92722" cy="9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15363" y="4009094"/>
            <a:ext cx="92014" cy="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20228" y="6476152"/>
            <a:ext cx="89755" cy="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3461626" y="8029591"/>
            <a:ext cx="91692" cy="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25466" y="5449265"/>
            <a:ext cx="85609" cy="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056561" y="7916958"/>
            <a:ext cx="85588" cy="8553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"/>
          <p:cNvSpPr/>
          <p:nvPr/>
        </p:nvSpPr>
        <p:spPr>
          <a:xfrm>
            <a:off x="13668868" y="7040152"/>
            <a:ext cx="2587625" cy="1088390"/>
          </a:xfrm>
          <a:custGeom>
            <a:rect b="b" l="l" r="r" t="t"/>
            <a:pathLst>
              <a:path extrusionOk="0" h="1088390" w="2587625">
                <a:moveTo>
                  <a:pt x="2587132" y="0"/>
                </a:moveTo>
                <a:lnTo>
                  <a:pt x="737425" y="0"/>
                </a:lnTo>
                <a:lnTo>
                  <a:pt x="688940" y="1568"/>
                </a:lnTo>
                <a:lnTo>
                  <a:pt x="641292" y="6209"/>
                </a:lnTo>
                <a:lnTo>
                  <a:pt x="594578" y="13825"/>
                </a:lnTo>
                <a:lnTo>
                  <a:pt x="548896" y="24319"/>
                </a:lnTo>
                <a:lnTo>
                  <a:pt x="504344" y="37593"/>
                </a:lnTo>
                <a:lnTo>
                  <a:pt x="461017" y="53552"/>
                </a:lnTo>
                <a:lnTo>
                  <a:pt x="419013" y="72096"/>
                </a:lnTo>
                <a:lnTo>
                  <a:pt x="378430" y="93130"/>
                </a:lnTo>
                <a:lnTo>
                  <a:pt x="339364" y="116557"/>
                </a:lnTo>
                <a:lnTo>
                  <a:pt x="301913" y="142278"/>
                </a:lnTo>
                <a:lnTo>
                  <a:pt x="266174" y="170197"/>
                </a:lnTo>
                <a:lnTo>
                  <a:pt x="232245" y="200216"/>
                </a:lnTo>
                <a:lnTo>
                  <a:pt x="200221" y="232240"/>
                </a:lnTo>
                <a:lnTo>
                  <a:pt x="170201" y="266169"/>
                </a:lnTo>
                <a:lnTo>
                  <a:pt x="142281" y="301908"/>
                </a:lnTo>
                <a:lnTo>
                  <a:pt x="116560" y="339359"/>
                </a:lnTo>
                <a:lnTo>
                  <a:pt x="93133" y="378424"/>
                </a:lnTo>
                <a:lnTo>
                  <a:pt x="72098" y="419008"/>
                </a:lnTo>
                <a:lnTo>
                  <a:pt x="53553" y="461011"/>
                </a:lnTo>
                <a:lnTo>
                  <a:pt x="37594" y="504339"/>
                </a:lnTo>
                <a:lnTo>
                  <a:pt x="24319" y="548892"/>
                </a:lnTo>
                <a:lnTo>
                  <a:pt x="13825" y="594575"/>
                </a:lnTo>
                <a:lnTo>
                  <a:pt x="6209" y="641289"/>
                </a:lnTo>
                <a:lnTo>
                  <a:pt x="1568" y="688938"/>
                </a:lnTo>
                <a:lnTo>
                  <a:pt x="0" y="737425"/>
                </a:lnTo>
                <a:lnTo>
                  <a:pt x="0" y="1087847"/>
                </a:lnTo>
                <a:lnTo>
                  <a:pt x="2587132" y="1087847"/>
                </a:lnTo>
                <a:lnTo>
                  <a:pt x="2587132" y="0"/>
                </a:lnTo>
                <a:close/>
              </a:path>
            </a:pathLst>
          </a:custGeom>
          <a:solidFill>
            <a:srgbClr val="126B5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5" name="Google Shape;45;p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0" y="7935632"/>
            <a:ext cx="16256001" cy="192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2"/>
          <p:cNvGrpSpPr/>
          <p:nvPr/>
        </p:nvGrpSpPr>
        <p:grpSpPr>
          <a:xfrm>
            <a:off x="14231395" y="7284381"/>
            <a:ext cx="1724216" cy="436880"/>
            <a:chOff x="14231395" y="7284381"/>
            <a:chExt cx="1724216" cy="436880"/>
          </a:xfrm>
        </p:grpSpPr>
        <p:sp>
          <p:nvSpPr>
            <p:cNvPr id="47" name="Google Shape;47;p2"/>
            <p:cNvSpPr/>
            <p:nvPr/>
          </p:nvSpPr>
          <p:spPr>
            <a:xfrm>
              <a:off x="14231395" y="7284381"/>
              <a:ext cx="436880" cy="436880"/>
            </a:xfrm>
            <a:custGeom>
              <a:rect b="b" l="l" r="r" t="t"/>
              <a:pathLst>
                <a:path extrusionOk="0" h="436879" w="436880">
                  <a:moveTo>
                    <a:pt x="218325" y="0"/>
                  </a:moveTo>
                  <a:lnTo>
                    <a:pt x="168274" y="5766"/>
                  </a:lnTo>
                  <a:lnTo>
                    <a:pt x="122324" y="22193"/>
                  </a:lnTo>
                  <a:lnTo>
                    <a:pt x="81786" y="47968"/>
                  </a:lnTo>
                  <a:lnTo>
                    <a:pt x="47973" y="81778"/>
                  </a:lnTo>
                  <a:lnTo>
                    <a:pt x="22196" y="122314"/>
                  </a:lnTo>
                  <a:lnTo>
                    <a:pt x="5767" y="168262"/>
                  </a:lnTo>
                  <a:lnTo>
                    <a:pt x="0" y="218312"/>
                  </a:lnTo>
                  <a:lnTo>
                    <a:pt x="5767" y="268367"/>
                  </a:lnTo>
                  <a:lnTo>
                    <a:pt x="22196" y="314319"/>
                  </a:lnTo>
                  <a:lnTo>
                    <a:pt x="47973" y="354857"/>
                  </a:lnTo>
                  <a:lnTo>
                    <a:pt x="81786" y="388669"/>
                  </a:lnTo>
                  <a:lnTo>
                    <a:pt x="122324" y="414444"/>
                  </a:lnTo>
                  <a:lnTo>
                    <a:pt x="168274" y="430871"/>
                  </a:lnTo>
                  <a:lnTo>
                    <a:pt x="218325" y="436638"/>
                  </a:lnTo>
                  <a:lnTo>
                    <a:pt x="268371" y="430871"/>
                  </a:lnTo>
                  <a:lnTo>
                    <a:pt x="314318" y="414444"/>
                  </a:lnTo>
                  <a:lnTo>
                    <a:pt x="354854" y="388669"/>
                  </a:lnTo>
                  <a:lnTo>
                    <a:pt x="366575" y="376948"/>
                  </a:lnTo>
                  <a:lnTo>
                    <a:pt x="218325" y="376948"/>
                  </a:lnTo>
                  <a:lnTo>
                    <a:pt x="173735" y="370594"/>
                  </a:lnTo>
                  <a:lnTo>
                    <a:pt x="134054" y="352732"/>
                  </a:lnTo>
                  <a:lnTo>
                    <a:pt x="101087" y="325168"/>
                  </a:lnTo>
                  <a:lnTo>
                    <a:pt x="76637" y="289704"/>
                  </a:lnTo>
                  <a:lnTo>
                    <a:pt x="62509" y="248145"/>
                  </a:lnTo>
                  <a:lnTo>
                    <a:pt x="100380" y="241871"/>
                  </a:lnTo>
                  <a:lnTo>
                    <a:pt x="433924" y="241871"/>
                  </a:lnTo>
                  <a:lnTo>
                    <a:pt x="436638" y="218312"/>
                  </a:lnTo>
                  <a:lnTo>
                    <a:pt x="430871" y="168262"/>
                  </a:lnTo>
                  <a:lnTo>
                    <a:pt x="414442" y="122314"/>
                  </a:lnTo>
                  <a:lnTo>
                    <a:pt x="388666" y="81778"/>
                  </a:lnTo>
                  <a:lnTo>
                    <a:pt x="354854" y="47968"/>
                  </a:lnTo>
                  <a:lnTo>
                    <a:pt x="314318" y="22193"/>
                  </a:lnTo>
                  <a:lnTo>
                    <a:pt x="268371" y="5766"/>
                  </a:lnTo>
                  <a:lnTo>
                    <a:pt x="218325" y="0"/>
                  </a:lnTo>
                  <a:close/>
                </a:path>
                <a:path extrusionOk="0" h="436879" w="436880">
                  <a:moveTo>
                    <a:pt x="433875" y="242290"/>
                  </a:moveTo>
                  <a:lnTo>
                    <a:pt x="335800" y="242290"/>
                  </a:lnTo>
                  <a:lnTo>
                    <a:pt x="374053" y="248627"/>
                  </a:lnTo>
                  <a:lnTo>
                    <a:pt x="359837" y="290044"/>
                  </a:lnTo>
                  <a:lnTo>
                    <a:pt x="335363" y="325376"/>
                  </a:lnTo>
                  <a:lnTo>
                    <a:pt x="302424" y="352832"/>
                  </a:lnTo>
                  <a:lnTo>
                    <a:pt x="262814" y="370621"/>
                  </a:lnTo>
                  <a:lnTo>
                    <a:pt x="218325" y="376948"/>
                  </a:lnTo>
                  <a:lnTo>
                    <a:pt x="366575" y="376948"/>
                  </a:lnTo>
                  <a:lnTo>
                    <a:pt x="388666" y="354857"/>
                  </a:lnTo>
                  <a:lnTo>
                    <a:pt x="414442" y="314319"/>
                  </a:lnTo>
                  <a:lnTo>
                    <a:pt x="430871" y="268367"/>
                  </a:lnTo>
                  <a:lnTo>
                    <a:pt x="433875" y="242290"/>
                  </a:lnTo>
                  <a:close/>
                </a:path>
                <a:path extrusionOk="0" h="436879" w="436880">
                  <a:moveTo>
                    <a:pt x="433924" y="241871"/>
                  </a:moveTo>
                  <a:lnTo>
                    <a:pt x="100749" y="241871"/>
                  </a:lnTo>
                  <a:lnTo>
                    <a:pt x="115561" y="280095"/>
                  </a:lnTo>
                  <a:lnTo>
                    <a:pt x="141835" y="310634"/>
                  </a:lnTo>
                  <a:lnTo>
                    <a:pt x="176960" y="330873"/>
                  </a:lnTo>
                  <a:lnTo>
                    <a:pt x="218325" y="338200"/>
                  </a:lnTo>
                  <a:lnTo>
                    <a:pt x="259582" y="330908"/>
                  </a:lnTo>
                  <a:lnTo>
                    <a:pt x="294641" y="310762"/>
                  </a:lnTo>
                  <a:lnTo>
                    <a:pt x="320911" y="280358"/>
                  </a:lnTo>
                  <a:lnTo>
                    <a:pt x="335800" y="242290"/>
                  </a:lnTo>
                  <a:lnTo>
                    <a:pt x="433875" y="242290"/>
                  </a:lnTo>
                  <a:lnTo>
                    <a:pt x="433924" y="241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8" name="Google Shape;48;p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4740539" y="7321288"/>
              <a:ext cx="1215072" cy="180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2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4750174" y="7553190"/>
              <a:ext cx="1205420" cy="136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2"/>
          <p:cNvSpPr/>
          <p:nvPr/>
        </p:nvSpPr>
        <p:spPr>
          <a:xfrm>
            <a:off x="-3" y="8491"/>
            <a:ext cx="2478721" cy="2478721"/>
          </a:xfrm>
          <a:custGeom>
            <a:rect b="b" l="l" r="r" t="t"/>
            <a:pathLst>
              <a:path extrusionOk="0" h="3291840" w="3291840">
                <a:moveTo>
                  <a:pt x="3291801" y="0"/>
                </a:moveTo>
                <a:lnTo>
                  <a:pt x="0" y="0"/>
                </a:lnTo>
                <a:lnTo>
                  <a:pt x="0" y="3291814"/>
                </a:lnTo>
                <a:lnTo>
                  <a:pt x="48182" y="3291469"/>
                </a:lnTo>
                <a:lnTo>
                  <a:pt x="96199" y="3290435"/>
                </a:lnTo>
                <a:lnTo>
                  <a:pt x="144045" y="3288719"/>
                </a:lnTo>
                <a:lnTo>
                  <a:pt x="191714" y="3286324"/>
                </a:lnTo>
                <a:lnTo>
                  <a:pt x="239203" y="3283255"/>
                </a:lnTo>
                <a:lnTo>
                  <a:pt x="286507" y="3279518"/>
                </a:lnTo>
                <a:lnTo>
                  <a:pt x="333621" y="3275116"/>
                </a:lnTo>
                <a:lnTo>
                  <a:pt x="380541" y="3270054"/>
                </a:lnTo>
                <a:lnTo>
                  <a:pt x="427261" y="3264338"/>
                </a:lnTo>
                <a:lnTo>
                  <a:pt x="473777" y="3257971"/>
                </a:lnTo>
                <a:lnTo>
                  <a:pt x="520085" y="3250959"/>
                </a:lnTo>
                <a:lnTo>
                  <a:pt x="566179" y="3243305"/>
                </a:lnTo>
                <a:lnTo>
                  <a:pt x="612055" y="3235016"/>
                </a:lnTo>
                <a:lnTo>
                  <a:pt x="657709" y="3226095"/>
                </a:lnTo>
                <a:lnTo>
                  <a:pt x="703135" y="3216548"/>
                </a:lnTo>
                <a:lnTo>
                  <a:pt x="748328" y="3206378"/>
                </a:lnTo>
                <a:lnTo>
                  <a:pt x="793285" y="3195591"/>
                </a:lnTo>
                <a:lnTo>
                  <a:pt x="838000" y="3184192"/>
                </a:lnTo>
                <a:lnTo>
                  <a:pt x="882469" y="3172184"/>
                </a:lnTo>
                <a:lnTo>
                  <a:pt x="926687" y="3159573"/>
                </a:lnTo>
                <a:lnTo>
                  <a:pt x="970650" y="3146364"/>
                </a:lnTo>
                <a:lnTo>
                  <a:pt x="1014352" y="3132560"/>
                </a:lnTo>
                <a:lnTo>
                  <a:pt x="1057789" y="3118168"/>
                </a:lnTo>
                <a:lnTo>
                  <a:pt x="1100956" y="3103191"/>
                </a:lnTo>
                <a:lnTo>
                  <a:pt x="1143849" y="3087634"/>
                </a:lnTo>
                <a:lnTo>
                  <a:pt x="1186463" y="3071502"/>
                </a:lnTo>
                <a:lnTo>
                  <a:pt x="1228792" y="3054800"/>
                </a:lnTo>
                <a:lnTo>
                  <a:pt x="1270834" y="3037532"/>
                </a:lnTo>
                <a:lnTo>
                  <a:pt x="1312582" y="3019703"/>
                </a:lnTo>
                <a:lnTo>
                  <a:pt x="1354032" y="3001317"/>
                </a:lnTo>
                <a:lnTo>
                  <a:pt x="1395179" y="2982380"/>
                </a:lnTo>
                <a:lnTo>
                  <a:pt x="1436019" y="2962897"/>
                </a:lnTo>
                <a:lnTo>
                  <a:pt x="1476547" y="2942871"/>
                </a:lnTo>
                <a:lnTo>
                  <a:pt x="1516759" y="2922307"/>
                </a:lnTo>
                <a:lnTo>
                  <a:pt x="1556649" y="2901211"/>
                </a:lnTo>
                <a:lnTo>
                  <a:pt x="1596213" y="2879586"/>
                </a:lnTo>
                <a:lnTo>
                  <a:pt x="1635446" y="2857438"/>
                </a:lnTo>
                <a:lnTo>
                  <a:pt x="1674343" y="2834772"/>
                </a:lnTo>
                <a:lnTo>
                  <a:pt x="1712900" y="2811591"/>
                </a:lnTo>
                <a:lnTo>
                  <a:pt x="1751113" y="2787901"/>
                </a:lnTo>
                <a:lnTo>
                  <a:pt x="1788976" y="2763706"/>
                </a:lnTo>
                <a:lnTo>
                  <a:pt x="1826484" y="2739012"/>
                </a:lnTo>
                <a:lnTo>
                  <a:pt x="1863634" y="2713822"/>
                </a:lnTo>
                <a:lnTo>
                  <a:pt x="1900419" y="2688142"/>
                </a:lnTo>
                <a:lnTo>
                  <a:pt x="1936837" y="2661976"/>
                </a:lnTo>
                <a:lnTo>
                  <a:pt x="1972881" y="2635328"/>
                </a:lnTo>
                <a:lnTo>
                  <a:pt x="2008547" y="2608204"/>
                </a:lnTo>
                <a:lnTo>
                  <a:pt x="2043831" y="2580609"/>
                </a:lnTo>
                <a:lnTo>
                  <a:pt x="2078728" y="2552546"/>
                </a:lnTo>
                <a:lnTo>
                  <a:pt x="2113233" y="2524021"/>
                </a:lnTo>
                <a:lnTo>
                  <a:pt x="2147341" y="2495039"/>
                </a:lnTo>
                <a:lnTo>
                  <a:pt x="2181048" y="2465603"/>
                </a:lnTo>
                <a:lnTo>
                  <a:pt x="2214349" y="2435719"/>
                </a:lnTo>
                <a:lnTo>
                  <a:pt x="2247240" y="2405392"/>
                </a:lnTo>
                <a:lnTo>
                  <a:pt x="2279715" y="2374626"/>
                </a:lnTo>
                <a:lnTo>
                  <a:pt x="2311770" y="2343425"/>
                </a:lnTo>
                <a:lnTo>
                  <a:pt x="2343400" y="2311795"/>
                </a:lnTo>
                <a:lnTo>
                  <a:pt x="2374600" y="2279740"/>
                </a:lnTo>
                <a:lnTo>
                  <a:pt x="2405367" y="2247265"/>
                </a:lnTo>
                <a:lnTo>
                  <a:pt x="2435695" y="2214375"/>
                </a:lnTo>
                <a:lnTo>
                  <a:pt x="2465579" y="2181074"/>
                </a:lnTo>
                <a:lnTo>
                  <a:pt x="2495014" y="2147367"/>
                </a:lnTo>
                <a:lnTo>
                  <a:pt x="2523997" y="2113259"/>
                </a:lnTo>
                <a:lnTo>
                  <a:pt x="2552522" y="2078754"/>
                </a:lnTo>
                <a:lnTo>
                  <a:pt x="2580585" y="2043858"/>
                </a:lnTo>
                <a:lnTo>
                  <a:pt x="2608181" y="2008574"/>
                </a:lnTo>
                <a:lnTo>
                  <a:pt x="2635305" y="1972907"/>
                </a:lnTo>
                <a:lnTo>
                  <a:pt x="2661953" y="1936863"/>
                </a:lnTo>
                <a:lnTo>
                  <a:pt x="2688119" y="1900446"/>
                </a:lnTo>
                <a:lnTo>
                  <a:pt x="2713800" y="1863660"/>
                </a:lnTo>
                <a:lnTo>
                  <a:pt x="2738990" y="1826510"/>
                </a:lnTo>
                <a:lnTo>
                  <a:pt x="2763685" y="1789002"/>
                </a:lnTo>
                <a:lnTo>
                  <a:pt x="2787880" y="1751139"/>
                </a:lnTo>
                <a:lnTo>
                  <a:pt x="2811570" y="1712927"/>
                </a:lnTo>
                <a:lnTo>
                  <a:pt x="2834751" y="1674369"/>
                </a:lnTo>
                <a:lnTo>
                  <a:pt x="2857418" y="1635471"/>
                </a:lnTo>
                <a:lnTo>
                  <a:pt x="2879566" y="1596238"/>
                </a:lnTo>
                <a:lnTo>
                  <a:pt x="2901191" y="1556674"/>
                </a:lnTo>
                <a:lnTo>
                  <a:pt x="2922287" y="1516784"/>
                </a:lnTo>
                <a:lnTo>
                  <a:pt x="2942851" y="1476572"/>
                </a:lnTo>
                <a:lnTo>
                  <a:pt x="2962878" y="1436044"/>
                </a:lnTo>
                <a:lnTo>
                  <a:pt x="2982362" y="1395204"/>
                </a:lnTo>
                <a:lnTo>
                  <a:pt x="3001299" y="1354056"/>
                </a:lnTo>
                <a:lnTo>
                  <a:pt x="3019685" y="1312605"/>
                </a:lnTo>
                <a:lnTo>
                  <a:pt x="3037514" y="1270857"/>
                </a:lnTo>
                <a:lnTo>
                  <a:pt x="3054782" y="1228815"/>
                </a:lnTo>
                <a:lnTo>
                  <a:pt x="3071485" y="1186485"/>
                </a:lnTo>
                <a:lnTo>
                  <a:pt x="3087617" y="1143871"/>
                </a:lnTo>
                <a:lnTo>
                  <a:pt x="3103174" y="1100978"/>
                </a:lnTo>
                <a:lnTo>
                  <a:pt x="3118151" y="1057810"/>
                </a:lnTo>
                <a:lnTo>
                  <a:pt x="3132544" y="1014372"/>
                </a:lnTo>
                <a:lnTo>
                  <a:pt x="3146348" y="970670"/>
                </a:lnTo>
                <a:lnTo>
                  <a:pt x="3159557" y="926707"/>
                </a:lnTo>
                <a:lnTo>
                  <a:pt x="3172169" y="882488"/>
                </a:lnTo>
                <a:lnTo>
                  <a:pt x="3184176" y="838018"/>
                </a:lnTo>
                <a:lnTo>
                  <a:pt x="3195576" y="793302"/>
                </a:lnTo>
                <a:lnTo>
                  <a:pt x="3206364" y="748345"/>
                </a:lnTo>
                <a:lnTo>
                  <a:pt x="3216533" y="703150"/>
                </a:lnTo>
                <a:lnTo>
                  <a:pt x="3226081" y="657724"/>
                </a:lnTo>
                <a:lnTo>
                  <a:pt x="3235002" y="612070"/>
                </a:lnTo>
                <a:lnTo>
                  <a:pt x="3243292" y="566193"/>
                </a:lnTo>
                <a:lnTo>
                  <a:pt x="3250945" y="520097"/>
                </a:lnTo>
                <a:lnTo>
                  <a:pt x="3257957" y="473789"/>
                </a:lnTo>
                <a:lnTo>
                  <a:pt x="3264324" y="427272"/>
                </a:lnTo>
                <a:lnTo>
                  <a:pt x="3270041" y="380550"/>
                </a:lnTo>
                <a:lnTo>
                  <a:pt x="3275103" y="333630"/>
                </a:lnTo>
                <a:lnTo>
                  <a:pt x="3279505" y="286515"/>
                </a:lnTo>
                <a:lnTo>
                  <a:pt x="3283243" y="239210"/>
                </a:lnTo>
                <a:lnTo>
                  <a:pt x="3286311" y="191719"/>
                </a:lnTo>
                <a:lnTo>
                  <a:pt x="3288706" y="144048"/>
                </a:lnTo>
                <a:lnTo>
                  <a:pt x="3290423" y="96202"/>
                </a:lnTo>
                <a:lnTo>
                  <a:pt x="3291456" y="48184"/>
                </a:lnTo>
                <a:lnTo>
                  <a:pt x="3291801" y="0"/>
                </a:lnTo>
                <a:close/>
              </a:path>
            </a:pathLst>
          </a:custGeom>
          <a:solidFill>
            <a:srgbClr val="C1CA5E">
              <a:alpha val="4784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1" name="Google Shape;51;p2"/>
          <p:cNvSpPr txBox="1"/>
          <p:nvPr>
            <p:ph type="ctrTitle"/>
          </p:nvPr>
        </p:nvSpPr>
        <p:spPr>
          <a:xfrm>
            <a:off x="1253002" y="1390994"/>
            <a:ext cx="5311140" cy="3227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BECA4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"/>
          <p:cNvSpPr txBox="1"/>
          <p:nvPr>
            <p:ph idx="1" type="subTitle"/>
          </p:nvPr>
        </p:nvSpPr>
        <p:spPr>
          <a:xfrm>
            <a:off x="1212550" y="4983180"/>
            <a:ext cx="5729605" cy="1122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3"/>
          <p:cNvGrpSpPr/>
          <p:nvPr/>
        </p:nvGrpSpPr>
        <p:grpSpPr>
          <a:xfrm>
            <a:off x="0" y="2697945"/>
            <a:ext cx="16256493" cy="5430597"/>
            <a:chOff x="0" y="2697945"/>
            <a:chExt cx="16256493" cy="5430597"/>
          </a:xfrm>
        </p:grpSpPr>
        <p:sp>
          <p:nvSpPr>
            <p:cNvPr id="55" name="Google Shape;55;p3"/>
            <p:cNvSpPr/>
            <p:nvPr/>
          </p:nvSpPr>
          <p:spPr>
            <a:xfrm>
              <a:off x="15044806" y="5805322"/>
              <a:ext cx="1211580" cy="1243965"/>
            </a:xfrm>
            <a:custGeom>
              <a:rect b="b" l="l" r="r" t="t"/>
              <a:pathLst>
                <a:path extrusionOk="0" h="1243965" w="1211580">
                  <a:moveTo>
                    <a:pt x="1211193" y="0"/>
                  </a:moveTo>
                  <a:lnTo>
                    <a:pt x="1149036" y="2953"/>
                  </a:lnTo>
                  <a:lnTo>
                    <a:pt x="1102260" y="7370"/>
                  </a:lnTo>
                  <a:lnTo>
                    <a:pt x="1056002" y="13497"/>
                  </a:lnTo>
                  <a:lnTo>
                    <a:pt x="1010296" y="21302"/>
                  </a:lnTo>
                  <a:lnTo>
                    <a:pt x="965173" y="30754"/>
                  </a:lnTo>
                  <a:lnTo>
                    <a:pt x="920665" y="41820"/>
                  </a:lnTo>
                  <a:lnTo>
                    <a:pt x="876804" y="54467"/>
                  </a:lnTo>
                  <a:lnTo>
                    <a:pt x="833624" y="68665"/>
                  </a:lnTo>
                  <a:lnTo>
                    <a:pt x="791156" y="84379"/>
                  </a:lnTo>
                  <a:lnTo>
                    <a:pt x="749431" y="101579"/>
                  </a:lnTo>
                  <a:lnTo>
                    <a:pt x="708484" y="120232"/>
                  </a:lnTo>
                  <a:lnTo>
                    <a:pt x="668345" y="140306"/>
                  </a:lnTo>
                  <a:lnTo>
                    <a:pt x="629046" y="161768"/>
                  </a:lnTo>
                  <a:lnTo>
                    <a:pt x="590621" y="184586"/>
                  </a:lnTo>
                  <a:lnTo>
                    <a:pt x="553102" y="208729"/>
                  </a:lnTo>
                  <a:lnTo>
                    <a:pt x="516520" y="234164"/>
                  </a:lnTo>
                  <a:lnTo>
                    <a:pt x="480907" y="260858"/>
                  </a:lnTo>
                  <a:lnTo>
                    <a:pt x="446297" y="288780"/>
                  </a:lnTo>
                  <a:lnTo>
                    <a:pt x="412720" y="317897"/>
                  </a:lnTo>
                  <a:lnTo>
                    <a:pt x="380211" y="348177"/>
                  </a:lnTo>
                  <a:lnTo>
                    <a:pt x="348799" y="379588"/>
                  </a:lnTo>
                  <a:lnTo>
                    <a:pt x="318519" y="412098"/>
                  </a:lnTo>
                  <a:lnTo>
                    <a:pt x="289402" y="445674"/>
                  </a:lnTo>
                  <a:lnTo>
                    <a:pt x="261480" y="480284"/>
                  </a:lnTo>
                  <a:lnTo>
                    <a:pt x="234785" y="515896"/>
                  </a:lnTo>
                  <a:lnTo>
                    <a:pt x="209350" y="552478"/>
                  </a:lnTo>
                  <a:lnTo>
                    <a:pt x="185207" y="589998"/>
                  </a:lnTo>
                  <a:lnTo>
                    <a:pt x="162388" y="628423"/>
                  </a:lnTo>
                  <a:lnTo>
                    <a:pt x="140926" y="667721"/>
                  </a:lnTo>
                  <a:lnTo>
                    <a:pt x="120852" y="707860"/>
                  </a:lnTo>
                  <a:lnTo>
                    <a:pt x="102199" y="748808"/>
                  </a:lnTo>
                  <a:lnTo>
                    <a:pt x="84999" y="790532"/>
                  </a:lnTo>
                  <a:lnTo>
                    <a:pt x="69284" y="833001"/>
                  </a:lnTo>
                  <a:lnTo>
                    <a:pt x="55086" y="876182"/>
                  </a:lnTo>
                  <a:lnTo>
                    <a:pt x="42438" y="920042"/>
                  </a:lnTo>
                  <a:lnTo>
                    <a:pt x="31372" y="964551"/>
                  </a:lnTo>
                  <a:lnTo>
                    <a:pt x="21920" y="1009674"/>
                  </a:lnTo>
                  <a:lnTo>
                    <a:pt x="14115" y="1055381"/>
                  </a:lnTo>
                  <a:lnTo>
                    <a:pt x="7988" y="1101639"/>
                  </a:lnTo>
                  <a:lnTo>
                    <a:pt x="3571" y="1148416"/>
                  </a:lnTo>
                  <a:lnTo>
                    <a:pt x="898" y="1195680"/>
                  </a:lnTo>
                  <a:lnTo>
                    <a:pt x="0" y="1243397"/>
                  </a:lnTo>
                  <a:lnTo>
                    <a:pt x="1211193" y="1243397"/>
                  </a:lnTo>
                  <a:lnTo>
                    <a:pt x="1211193" y="0"/>
                  </a:lnTo>
                  <a:close/>
                </a:path>
              </a:pathLst>
            </a:custGeom>
            <a:solidFill>
              <a:srgbClr val="8DC36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3668868" y="7040152"/>
              <a:ext cx="2587625" cy="1088390"/>
            </a:xfrm>
            <a:custGeom>
              <a:rect b="b" l="l" r="r" t="t"/>
              <a:pathLst>
                <a:path extrusionOk="0" h="1088390" w="2587625">
                  <a:moveTo>
                    <a:pt x="2587132" y="0"/>
                  </a:moveTo>
                  <a:lnTo>
                    <a:pt x="737425" y="0"/>
                  </a:lnTo>
                  <a:lnTo>
                    <a:pt x="688940" y="1568"/>
                  </a:lnTo>
                  <a:lnTo>
                    <a:pt x="641292" y="6209"/>
                  </a:lnTo>
                  <a:lnTo>
                    <a:pt x="594578" y="13825"/>
                  </a:lnTo>
                  <a:lnTo>
                    <a:pt x="548896" y="24319"/>
                  </a:lnTo>
                  <a:lnTo>
                    <a:pt x="504344" y="37593"/>
                  </a:lnTo>
                  <a:lnTo>
                    <a:pt x="461017" y="53552"/>
                  </a:lnTo>
                  <a:lnTo>
                    <a:pt x="419013" y="72096"/>
                  </a:lnTo>
                  <a:lnTo>
                    <a:pt x="378430" y="93130"/>
                  </a:lnTo>
                  <a:lnTo>
                    <a:pt x="339364" y="116557"/>
                  </a:lnTo>
                  <a:lnTo>
                    <a:pt x="301913" y="142278"/>
                  </a:lnTo>
                  <a:lnTo>
                    <a:pt x="266174" y="170197"/>
                  </a:lnTo>
                  <a:lnTo>
                    <a:pt x="232245" y="200216"/>
                  </a:lnTo>
                  <a:lnTo>
                    <a:pt x="200221" y="232240"/>
                  </a:lnTo>
                  <a:lnTo>
                    <a:pt x="170201" y="266169"/>
                  </a:lnTo>
                  <a:lnTo>
                    <a:pt x="142281" y="301908"/>
                  </a:lnTo>
                  <a:lnTo>
                    <a:pt x="116560" y="339359"/>
                  </a:lnTo>
                  <a:lnTo>
                    <a:pt x="93133" y="378424"/>
                  </a:lnTo>
                  <a:lnTo>
                    <a:pt x="72098" y="419008"/>
                  </a:lnTo>
                  <a:lnTo>
                    <a:pt x="53553" y="461011"/>
                  </a:lnTo>
                  <a:lnTo>
                    <a:pt x="37594" y="504339"/>
                  </a:lnTo>
                  <a:lnTo>
                    <a:pt x="24319" y="548892"/>
                  </a:lnTo>
                  <a:lnTo>
                    <a:pt x="13825" y="594575"/>
                  </a:lnTo>
                  <a:lnTo>
                    <a:pt x="6209" y="641289"/>
                  </a:lnTo>
                  <a:lnTo>
                    <a:pt x="1568" y="688938"/>
                  </a:lnTo>
                  <a:lnTo>
                    <a:pt x="0" y="737425"/>
                  </a:lnTo>
                  <a:lnTo>
                    <a:pt x="0" y="1087847"/>
                  </a:lnTo>
                  <a:lnTo>
                    <a:pt x="2587132" y="1087847"/>
                  </a:lnTo>
                  <a:lnTo>
                    <a:pt x="2587132" y="0"/>
                  </a:lnTo>
                  <a:close/>
                </a:path>
              </a:pathLst>
            </a:custGeom>
            <a:solidFill>
              <a:srgbClr val="126B5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2734382"/>
              <a:ext cx="14475460" cy="5393690"/>
            </a:xfrm>
            <a:custGeom>
              <a:rect b="b" l="l" r="r" t="t"/>
              <a:pathLst>
                <a:path extrusionOk="0" h="5393690" w="14475460">
                  <a:moveTo>
                    <a:pt x="144777" y="1429232"/>
                  </a:moveTo>
                  <a:lnTo>
                    <a:pt x="115012" y="1429232"/>
                  </a:lnTo>
                  <a:lnTo>
                    <a:pt x="909079" y="5393617"/>
                  </a:lnTo>
                  <a:lnTo>
                    <a:pt x="921862" y="5393617"/>
                  </a:lnTo>
                  <a:lnTo>
                    <a:pt x="129960" y="1440383"/>
                  </a:lnTo>
                  <a:lnTo>
                    <a:pt x="147531" y="1440383"/>
                  </a:lnTo>
                  <a:lnTo>
                    <a:pt x="140780" y="1433690"/>
                  </a:lnTo>
                  <a:lnTo>
                    <a:pt x="152069" y="1433690"/>
                  </a:lnTo>
                  <a:lnTo>
                    <a:pt x="144777" y="1429232"/>
                  </a:lnTo>
                  <a:close/>
                </a:path>
                <a:path extrusionOk="0" h="5393690" w="14475460">
                  <a:moveTo>
                    <a:pt x="147531" y="1440383"/>
                  </a:moveTo>
                  <a:lnTo>
                    <a:pt x="129960" y="1440383"/>
                  </a:lnTo>
                  <a:lnTo>
                    <a:pt x="2043228" y="3337814"/>
                  </a:lnTo>
                  <a:lnTo>
                    <a:pt x="1531390" y="5393617"/>
                  </a:lnTo>
                  <a:lnTo>
                    <a:pt x="1544124" y="5393617"/>
                  </a:lnTo>
                  <a:lnTo>
                    <a:pt x="2053705" y="3347847"/>
                  </a:lnTo>
                  <a:lnTo>
                    <a:pt x="2071668" y="3347847"/>
                  </a:lnTo>
                  <a:lnTo>
                    <a:pt x="2057502" y="3333800"/>
                  </a:lnTo>
                  <a:lnTo>
                    <a:pt x="2060031" y="3323640"/>
                  </a:lnTo>
                  <a:lnTo>
                    <a:pt x="2047126" y="3323640"/>
                  </a:lnTo>
                  <a:lnTo>
                    <a:pt x="147531" y="1440383"/>
                  </a:lnTo>
                  <a:close/>
                </a:path>
                <a:path extrusionOk="0" h="5393690" w="14475460">
                  <a:moveTo>
                    <a:pt x="2071668" y="3347847"/>
                  </a:moveTo>
                  <a:lnTo>
                    <a:pt x="2053705" y="3347847"/>
                  </a:lnTo>
                  <a:lnTo>
                    <a:pt x="4117243" y="5393617"/>
                  </a:lnTo>
                  <a:lnTo>
                    <a:pt x="4134868" y="5393617"/>
                  </a:lnTo>
                  <a:lnTo>
                    <a:pt x="3828873" y="5090223"/>
                  </a:lnTo>
                  <a:lnTo>
                    <a:pt x="3835906" y="5090223"/>
                  </a:lnTo>
                  <a:lnTo>
                    <a:pt x="3838762" y="5086096"/>
                  </a:lnTo>
                  <a:lnTo>
                    <a:pt x="3824745" y="5086096"/>
                  </a:lnTo>
                  <a:lnTo>
                    <a:pt x="2071668" y="3347847"/>
                  </a:lnTo>
                  <a:close/>
                </a:path>
                <a:path extrusionOk="0" h="5393690" w="14475460">
                  <a:moveTo>
                    <a:pt x="4971563" y="3468103"/>
                  </a:moveTo>
                  <a:lnTo>
                    <a:pt x="4958474" y="3468103"/>
                  </a:lnTo>
                  <a:lnTo>
                    <a:pt x="5574402" y="5393617"/>
                  </a:lnTo>
                  <a:lnTo>
                    <a:pt x="5587636" y="5393617"/>
                  </a:lnTo>
                  <a:lnTo>
                    <a:pt x="4971563" y="3468103"/>
                  </a:lnTo>
                  <a:close/>
                </a:path>
                <a:path extrusionOk="0" h="5393690" w="14475460">
                  <a:moveTo>
                    <a:pt x="4700772" y="1588973"/>
                  </a:moveTo>
                  <a:lnTo>
                    <a:pt x="4370477" y="1588973"/>
                  </a:lnTo>
                  <a:lnTo>
                    <a:pt x="4749090" y="1603260"/>
                  </a:lnTo>
                  <a:lnTo>
                    <a:pt x="6443485" y="4586668"/>
                  </a:lnTo>
                  <a:lnTo>
                    <a:pt x="6433897" y="4731461"/>
                  </a:lnTo>
                  <a:lnTo>
                    <a:pt x="6390193" y="5393617"/>
                  </a:lnTo>
                  <a:lnTo>
                    <a:pt x="6402634" y="5393617"/>
                  </a:lnTo>
                  <a:lnTo>
                    <a:pt x="6456084" y="4583645"/>
                  </a:lnTo>
                  <a:lnTo>
                    <a:pt x="6486548" y="4570933"/>
                  </a:lnTo>
                  <a:lnTo>
                    <a:pt x="6456986" y="4570933"/>
                  </a:lnTo>
                  <a:lnTo>
                    <a:pt x="6457324" y="4565802"/>
                  </a:lnTo>
                  <a:lnTo>
                    <a:pt x="6444819" y="4565802"/>
                  </a:lnTo>
                  <a:lnTo>
                    <a:pt x="4762475" y="1603705"/>
                  </a:lnTo>
                  <a:lnTo>
                    <a:pt x="5091452" y="1603705"/>
                  </a:lnTo>
                  <a:lnTo>
                    <a:pt x="4755440" y="1590979"/>
                  </a:lnTo>
                  <a:lnTo>
                    <a:pt x="4755187" y="1590535"/>
                  </a:lnTo>
                  <a:lnTo>
                    <a:pt x="4741838" y="1590535"/>
                  </a:lnTo>
                  <a:lnTo>
                    <a:pt x="4700772" y="1588973"/>
                  </a:lnTo>
                  <a:close/>
                </a:path>
                <a:path extrusionOk="0" h="5393690" w="14475460">
                  <a:moveTo>
                    <a:pt x="7454174" y="4172686"/>
                  </a:moveTo>
                  <a:lnTo>
                    <a:pt x="7440893" y="4172686"/>
                  </a:lnTo>
                  <a:lnTo>
                    <a:pt x="7831483" y="5393617"/>
                  </a:lnTo>
                  <a:lnTo>
                    <a:pt x="7844686" y="5393617"/>
                  </a:lnTo>
                  <a:lnTo>
                    <a:pt x="7454174" y="4172686"/>
                  </a:lnTo>
                  <a:close/>
                </a:path>
                <a:path extrusionOk="0" h="5393690" w="14475460">
                  <a:moveTo>
                    <a:pt x="8675618" y="3664559"/>
                  </a:moveTo>
                  <a:lnTo>
                    <a:pt x="8658175" y="3664559"/>
                  </a:lnTo>
                  <a:lnTo>
                    <a:pt x="9249639" y="4251109"/>
                  </a:lnTo>
                  <a:lnTo>
                    <a:pt x="9631600" y="5393617"/>
                  </a:lnTo>
                  <a:lnTo>
                    <a:pt x="9643782" y="5393617"/>
                  </a:lnTo>
                  <a:lnTo>
                    <a:pt x="9267813" y="4269066"/>
                  </a:lnTo>
                  <a:lnTo>
                    <a:pt x="9285440" y="4269066"/>
                  </a:lnTo>
                  <a:lnTo>
                    <a:pt x="9259114" y="4242968"/>
                  </a:lnTo>
                  <a:lnTo>
                    <a:pt x="9255545" y="4232478"/>
                  </a:lnTo>
                  <a:lnTo>
                    <a:pt x="9262535" y="4227233"/>
                  </a:lnTo>
                  <a:lnTo>
                    <a:pt x="9243162" y="4227233"/>
                  </a:lnTo>
                  <a:lnTo>
                    <a:pt x="8675618" y="3664559"/>
                  </a:lnTo>
                  <a:close/>
                </a:path>
                <a:path extrusionOk="0" h="5393690" w="14475460">
                  <a:moveTo>
                    <a:pt x="9285440" y="4269066"/>
                  </a:moveTo>
                  <a:lnTo>
                    <a:pt x="9267813" y="4269066"/>
                  </a:lnTo>
                  <a:lnTo>
                    <a:pt x="10401931" y="5393617"/>
                  </a:lnTo>
                  <a:lnTo>
                    <a:pt x="10419802" y="5393617"/>
                  </a:lnTo>
                  <a:lnTo>
                    <a:pt x="9285440" y="4269066"/>
                  </a:lnTo>
                  <a:close/>
                </a:path>
                <a:path extrusionOk="0" h="5393690" w="14475460">
                  <a:moveTo>
                    <a:pt x="11729214" y="2400427"/>
                  </a:moveTo>
                  <a:lnTo>
                    <a:pt x="11697031" y="2400427"/>
                  </a:lnTo>
                  <a:lnTo>
                    <a:pt x="10951607" y="5393617"/>
                  </a:lnTo>
                  <a:lnTo>
                    <a:pt x="10964468" y="5393617"/>
                  </a:lnTo>
                  <a:lnTo>
                    <a:pt x="11706391" y="2414028"/>
                  </a:lnTo>
                  <a:lnTo>
                    <a:pt x="11719233" y="2414028"/>
                  </a:lnTo>
                  <a:lnTo>
                    <a:pt x="11717668" y="2406218"/>
                  </a:lnTo>
                  <a:lnTo>
                    <a:pt x="11734528" y="2406218"/>
                  </a:lnTo>
                  <a:lnTo>
                    <a:pt x="11729214" y="2400427"/>
                  </a:lnTo>
                  <a:close/>
                </a:path>
                <a:path extrusionOk="0" h="5393690" w="14475460">
                  <a:moveTo>
                    <a:pt x="11719233" y="2414028"/>
                  </a:moveTo>
                  <a:lnTo>
                    <a:pt x="11706391" y="2414028"/>
                  </a:lnTo>
                  <a:lnTo>
                    <a:pt x="12303326" y="5393617"/>
                  </a:lnTo>
                  <a:lnTo>
                    <a:pt x="12316045" y="5393617"/>
                  </a:lnTo>
                  <a:lnTo>
                    <a:pt x="11719233" y="2414028"/>
                  </a:lnTo>
                  <a:close/>
                </a:path>
                <a:path extrusionOk="0" h="5393690" w="14475460">
                  <a:moveTo>
                    <a:pt x="11734528" y="2406218"/>
                  </a:moveTo>
                  <a:lnTo>
                    <a:pt x="11717668" y="2406218"/>
                  </a:lnTo>
                  <a:lnTo>
                    <a:pt x="14458375" y="5393617"/>
                  </a:lnTo>
                  <a:lnTo>
                    <a:pt x="14475321" y="5393617"/>
                  </a:lnTo>
                  <a:lnTo>
                    <a:pt x="11734528" y="2406218"/>
                  </a:lnTo>
                  <a:close/>
                </a:path>
                <a:path extrusionOk="0" h="5393690" w="14475460">
                  <a:moveTo>
                    <a:pt x="3835906" y="5090223"/>
                  </a:moveTo>
                  <a:lnTo>
                    <a:pt x="3828873" y="5090223"/>
                  </a:lnTo>
                  <a:lnTo>
                    <a:pt x="3833674" y="5093449"/>
                  </a:lnTo>
                  <a:lnTo>
                    <a:pt x="3835906" y="5090223"/>
                  </a:lnTo>
                  <a:close/>
                </a:path>
                <a:path extrusionOk="0" h="5393690" w="14475460">
                  <a:moveTo>
                    <a:pt x="2527334" y="1520926"/>
                  </a:moveTo>
                  <a:lnTo>
                    <a:pt x="2508632" y="1520926"/>
                  </a:lnTo>
                  <a:lnTo>
                    <a:pt x="4953229" y="3455504"/>
                  </a:lnTo>
                  <a:lnTo>
                    <a:pt x="3824745" y="5086096"/>
                  </a:lnTo>
                  <a:lnTo>
                    <a:pt x="3838762" y="5086096"/>
                  </a:lnTo>
                  <a:lnTo>
                    <a:pt x="4958474" y="3468103"/>
                  </a:lnTo>
                  <a:lnTo>
                    <a:pt x="4971563" y="3468103"/>
                  </a:lnTo>
                  <a:lnTo>
                    <a:pt x="4967390" y="3455060"/>
                  </a:lnTo>
                  <a:lnTo>
                    <a:pt x="4968850" y="3453053"/>
                  </a:lnTo>
                  <a:lnTo>
                    <a:pt x="4966285" y="3451148"/>
                  </a:lnTo>
                  <a:lnTo>
                    <a:pt x="4961823" y="3437204"/>
                  </a:lnTo>
                  <a:lnTo>
                    <a:pt x="4948543" y="3437204"/>
                  </a:lnTo>
                  <a:lnTo>
                    <a:pt x="2527334" y="1520926"/>
                  </a:lnTo>
                  <a:close/>
                </a:path>
                <a:path extrusionOk="0" h="5393690" w="14475460">
                  <a:moveTo>
                    <a:pt x="6660454" y="1691386"/>
                  </a:moveTo>
                  <a:lnTo>
                    <a:pt x="6646965" y="1691386"/>
                  </a:lnTo>
                  <a:lnTo>
                    <a:pt x="7437324" y="4161637"/>
                  </a:lnTo>
                  <a:lnTo>
                    <a:pt x="6456986" y="4570933"/>
                  </a:lnTo>
                  <a:lnTo>
                    <a:pt x="6486548" y="4570933"/>
                  </a:lnTo>
                  <a:lnTo>
                    <a:pt x="7440893" y="4172686"/>
                  </a:lnTo>
                  <a:lnTo>
                    <a:pt x="7454174" y="4172686"/>
                  </a:lnTo>
                  <a:lnTo>
                    <a:pt x="7452602" y="4167771"/>
                  </a:lnTo>
                  <a:lnTo>
                    <a:pt x="7479042" y="4156735"/>
                  </a:lnTo>
                  <a:lnTo>
                    <a:pt x="7449033" y="4156735"/>
                  </a:lnTo>
                  <a:lnTo>
                    <a:pt x="6660454" y="1691386"/>
                  </a:lnTo>
                  <a:close/>
                </a:path>
                <a:path extrusionOk="0" h="5393690" w="14475460">
                  <a:moveTo>
                    <a:pt x="5091452" y="1603705"/>
                  </a:moveTo>
                  <a:lnTo>
                    <a:pt x="4762475" y="1603705"/>
                  </a:lnTo>
                  <a:lnTo>
                    <a:pt x="6635586" y="1674647"/>
                  </a:lnTo>
                  <a:lnTo>
                    <a:pt x="6444819" y="4565802"/>
                  </a:lnTo>
                  <a:lnTo>
                    <a:pt x="6457324" y="4565802"/>
                  </a:lnTo>
                  <a:lnTo>
                    <a:pt x="6646965" y="1691386"/>
                  </a:lnTo>
                  <a:lnTo>
                    <a:pt x="6660454" y="1691386"/>
                  </a:lnTo>
                  <a:lnTo>
                    <a:pt x="6656884" y="1680222"/>
                  </a:lnTo>
                  <a:lnTo>
                    <a:pt x="6674058" y="1680222"/>
                  </a:lnTo>
                  <a:lnTo>
                    <a:pt x="6655612" y="1661934"/>
                  </a:lnTo>
                  <a:lnTo>
                    <a:pt x="6628994" y="1661934"/>
                  </a:lnTo>
                  <a:lnTo>
                    <a:pt x="5091452" y="1603705"/>
                  </a:lnTo>
                  <a:close/>
                </a:path>
                <a:path extrusionOk="0" h="5393690" w="14475460">
                  <a:moveTo>
                    <a:pt x="11685742" y="2408897"/>
                  </a:moveTo>
                  <a:lnTo>
                    <a:pt x="11666792" y="2408897"/>
                  </a:lnTo>
                  <a:lnTo>
                    <a:pt x="9243162" y="4227233"/>
                  </a:lnTo>
                  <a:lnTo>
                    <a:pt x="9262535" y="4227233"/>
                  </a:lnTo>
                  <a:lnTo>
                    <a:pt x="11685742" y="2408897"/>
                  </a:lnTo>
                  <a:close/>
                </a:path>
                <a:path extrusionOk="0" h="5393690" w="14475460">
                  <a:moveTo>
                    <a:pt x="6674058" y="1680222"/>
                  </a:moveTo>
                  <a:lnTo>
                    <a:pt x="6656884" y="1680222"/>
                  </a:lnTo>
                  <a:lnTo>
                    <a:pt x="8649247" y="3655860"/>
                  </a:lnTo>
                  <a:lnTo>
                    <a:pt x="7449033" y="4156735"/>
                  </a:lnTo>
                  <a:lnTo>
                    <a:pt x="7479042" y="4156735"/>
                  </a:lnTo>
                  <a:lnTo>
                    <a:pt x="8658175" y="3664559"/>
                  </a:lnTo>
                  <a:lnTo>
                    <a:pt x="8675618" y="3664559"/>
                  </a:lnTo>
                  <a:lnTo>
                    <a:pt x="8670443" y="3659428"/>
                  </a:lnTo>
                  <a:lnTo>
                    <a:pt x="8691288" y="3650729"/>
                  </a:lnTo>
                  <a:lnTo>
                    <a:pt x="8661629" y="3650729"/>
                  </a:lnTo>
                  <a:lnTo>
                    <a:pt x="6674058" y="1680222"/>
                  </a:lnTo>
                  <a:close/>
                </a:path>
                <a:path extrusionOk="0" h="5393690" w="14475460">
                  <a:moveTo>
                    <a:pt x="11703940" y="2372982"/>
                  </a:moveTo>
                  <a:lnTo>
                    <a:pt x="11701705" y="2381681"/>
                  </a:lnTo>
                  <a:lnTo>
                    <a:pt x="8661629" y="3650729"/>
                  </a:lnTo>
                  <a:lnTo>
                    <a:pt x="8691288" y="3650729"/>
                  </a:lnTo>
                  <a:lnTo>
                    <a:pt x="11666792" y="2408897"/>
                  </a:lnTo>
                  <a:lnTo>
                    <a:pt x="11685742" y="2408897"/>
                  </a:lnTo>
                  <a:lnTo>
                    <a:pt x="11697031" y="2400427"/>
                  </a:lnTo>
                  <a:lnTo>
                    <a:pt x="11729214" y="2400427"/>
                  </a:lnTo>
                  <a:lnTo>
                    <a:pt x="11716106" y="2386139"/>
                  </a:lnTo>
                  <a:lnTo>
                    <a:pt x="11726254" y="2378557"/>
                  </a:lnTo>
                  <a:lnTo>
                    <a:pt x="11709185" y="2378557"/>
                  </a:lnTo>
                  <a:lnTo>
                    <a:pt x="11703940" y="2372982"/>
                  </a:lnTo>
                  <a:close/>
                </a:path>
                <a:path extrusionOk="0" h="5393690" w="14475460">
                  <a:moveTo>
                    <a:pt x="2856395" y="1518920"/>
                  </a:moveTo>
                  <a:lnTo>
                    <a:pt x="2524799" y="1518920"/>
                  </a:lnTo>
                  <a:lnTo>
                    <a:pt x="4357307" y="1588528"/>
                  </a:lnTo>
                  <a:lnTo>
                    <a:pt x="4948543" y="3437204"/>
                  </a:lnTo>
                  <a:lnTo>
                    <a:pt x="4961823" y="3437204"/>
                  </a:lnTo>
                  <a:lnTo>
                    <a:pt x="4370477" y="1588973"/>
                  </a:lnTo>
                  <a:lnTo>
                    <a:pt x="4700772" y="1588973"/>
                  </a:lnTo>
                  <a:lnTo>
                    <a:pt x="4366566" y="1576260"/>
                  </a:lnTo>
                  <a:lnTo>
                    <a:pt x="4366350" y="1575587"/>
                  </a:lnTo>
                  <a:lnTo>
                    <a:pt x="4353408" y="1575587"/>
                  </a:lnTo>
                  <a:lnTo>
                    <a:pt x="2856395" y="1518920"/>
                  </a:lnTo>
                  <a:close/>
                </a:path>
                <a:path extrusionOk="0" h="5393690" w="14475460">
                  <a:moveTo>
                    <a:pt x="463585" y="1428559"/>
                  </a:moveTo>
                  <a:lnTo>
                    <a:pt x="143676" y="1428559"/>
                  </a:lnTo>
                  <a:lnTo>
                    <a:pt x="2496694" y="1517802"/>
                  </a:lnTo>
                  <a:lnTo>
                    <a:pt x="2047126" y="3323640"/>
                  </a:lnTo>
                  <a:lnTo>
                    <a:pt x="2060031" y="3323640"/>
                  </a:lnTo>
                  <a:lnTo>
                    <a:pt x="2508632" y="1520926"/>
                  </a:lnTo>
                  <a:lnTo>
                    <a:pt x="2527334" y="1520926"/>
                  </a:lnTo>
                  <a:lnTo>
                    <a:pt x="2524799" y="1518920"/>
                  </a:lnTo>
                  <a:lnTo>
                    <a:pt x="2856395" y="1518920"/>
                  </a:lnTo>
                  <a:lnTo>
                    <a:pt x="2520557" y="1506207"/>
                  </a:lnTo>
                  <a:lnTo>
                    <a:pt x="2520969" y="1505750"/>
                  </a:lnTo>
                  <a:lnTo>
                    <a:pt x="2505508" y="1505750"/>
                  </a:lnTo>
                  <a:lnTo>
                    <a:pt x="463585" y="1428559"/>
                  </a:lnTo>
                  <a:close/>
                </a:path>
                <a:path extrusionOk="0" h="5393690" w="14475460">
                  <a:moveTo>
                    <a:pt x="11747450" y="2362720"/>
                  </a:moveTo>
                  <a:lnTo>
                    <a:pt x="11709185" y="2378557"/>
                  </a:lnTo>
                  <a:lnTo>
                    <a:pt x="11726254" y="2378557"/>
                  </a:lnTo>
                  <a:lnTo>
                    <a:pt x="11747450" y="2362720"/>
                  </a:lnTo>
                  <a:close/>
                </a:path>
                <a:path extrusionOk="0" h="5393690" w="14475460">
                  <a:moveTo>
                    <a:pt x="6639040" y="1624672"/>
                  </a:moveTo>
                  <a:lnTo>
                    <a:pt x="6637249" y="1651673"/>
                  </a:lnTo>
                  <a:lnTo>
                    <a:pt x="6628994" y="1661934"/>
                  </a:lnTo>
                  <a:lnTo>
                    <a:pt x="6655612" y="1661934"/>
                  </a:lnTo>
                  <a:lnTo>
                    <a:pt x="6648413" y="1654797"/>
                  </a:lnTo>
                  <a:lnTo>
                    <a:pt x="6639040" y="1624672"/>
                  </a:lnTo>
                  <a:close/>
                </a:path>
                <a:path extrusionOk="0" h="5393690" w="14475460">
                  <a:moveTo>
                    <a:pt x="3906350" y="96151"/>
                  </a:moveTo>
                  <a:lnTo>
                    <a:pt x="3893135" y="96151"/>
                  </a:lnTo>
                  <a:lnTo>
                    <a:pt x="4741838" y="1590535"/>
                  </a:lnTo>
                  <a:lnTo>
                    <a:pt x="4755187" y="1590535"/>
                  </a:lnTo>
                  <a:lnTo>
                    <a:pt x="3906350" y="96151"/>
                  </a:lnTo>
                  <a:close/>
                </a:path>
                <a:path extrusionOk="0" h="5393690" w="14475460">
                  <a:moveTo>
                    <a:pt x="3870718" y="26327"/>
                  </a:moveTo>
                  <a:lnTo>
                    <a:pt x="3853409" y="26327"/>
                  </a:lnTo>
                  <a:lnTo>
                    <a:pt x="3863011" y="43053"/>
                  </a:lnTo>
                  <a:lnTo>
                    <a:pt x="4353408" y="1575587"/>
                  </a:lnTo>
                  <a:lnTo>
                    <a:pt x="4366350" y="1575587"/>
                  </a:lnTo>
                  <a:lnTo>
                    <a:pt x="3893135" y="96151"/>
                  </a:lnTo>
                  <a:lnTo>
                    <a:pt x="3906350" y="96151"/>
                  </a:lnTo>
                  <a:lnTo>
                    <a:pt x="3876066" y="42837"/>
                  </a:lnTo>
                  <a:lnTo>
                    <a:pt x="3870718" y="26327"/>
                  </a:lnTo>
                  <a:close/>
                </a:path>
                <a:path extrusionOk="0" h="5393690" w="14475460">
                  <a:moveTo>
                    <a:pt x="3868982" y="20967"/>
                  </a:moveTo>
                  <a:lnTo>
                    <a:pt x="3842703" y="20967"/>
                  </a:lnTo>
                  <a:lnTo>
                    <a:pt x="2505508" y="1505750"/>
                  </a:lnTo>
                  <a:lnTo>
                    <a:pt x="2520969" y="1505750"/>
                  </a:lnTo>
                  <a:lnTo>
                    <a:pt x="3853409" y="26327"/>
                  </a:lnTo>
                  <a:lnTo>
                    <a:pt x="3870718" y="26327"/>
                  </a:lnTo>
                  <a:lnTo>
                    <a:pt x="3868982" y="20967"/>
                  </a:lnTo>
                  <a:close/>
                </a:path>
                <a:path extrusionOk="0" h="5393690" w="14475460">
                  <a:moveTo>
                    <a:pt x="0" y="1383174"/>
                  </a:moveTo>
                  <a:lnTo>
                    <a:pt x="0" y="1395867"/>
                  </a:lnTo>
                  <a:lnTo>
                    <a:pt x="95149" y="1421422"/>
                  </a:lnTo>
                  <a:lnTo>
                    <a:pt x="0" y="1445790"/>
                  </a:lnTo>
                  <a:lnTo>
                    <a:pt x="0" y="1458686"/>
                  </a:lnTo>
                  <a:lnTo>
                    <a:pt x="115012" y="1429232"/>
                  </a:lnTo>
                  <a:lnTo>
                    <a:pt x="144777" y="1429232"/>
                  </a:lnTo>
                  <a:lnTo>
                    <a:pt x="143676" y="1428559"/>
                  </a:lnTo>
                  <a:lnTo>
                    <a:pt x="463585" y="1428559"/>
                  </a:lnTo>
                  <a:lnTo>
                    <a:pt x="150813" y="1416735"/>
                  </a:lnTo>
                  <a:lnTo>
                    <a:pt x="156121" y="1414729"/>
                  </a:lnTo>
                  <a:lnTo>
                    <a:pt x="120359" y="1414729"/>
                  </a:lnTo>
                  <a:lnTo>
                    <a:pt x="102854" y="1404239"/>
                  </a:lnTo>
                  <a:lnTo>
                    <a:pt x="78411" y="1404239"/>
                  </a:lnTo>
                  <a:lnTo>
                    <a:pt x="0" y="1383174"/>
                  </a:lnTo>
                  <a:close/>
                </a:path>
                <a:path extrusionOk="0" h="5393690" w="14475460">
                  <a:moveTo>
                    <a:pt x="152069" y="1433690"/>
                  </a:moveTo>
                  <a:lnTo>
                    <a:pt x="140780" y="1433690"/>
                  </a:lnTo>
                  <a:lnTo>
                    <a:pt x="161189" y="1439265"/>
                  </a:lnTo>
                  <a:lnTo>
                    <a:pt x="152069" y="1433690"/>
                  </a:lnTo>
                  <a:close/>
                </a:path>
                <a:path extrusionOk="0" h="5393690" w="14475460">
                  <a:moveTo>
                    <a:pt x="3862337" y="0"/>
                  </a:moveTo>
                  <a:lnTo>
                    <a:pt x="120359" y="1414729"/>
                  </a:lnTo>
                  <a:lnTo>
                    <a:pt x="156121" y="1414729"/>
                  </a:lnTo>
                  <a:lnTo>
                    <a:pt x="3842703" y="20967"/>
                  </a:lnTo>
                  <a:lnTo>
                    <a:pt x="3868982" y="20967"/>
                  </a:lnTo>
                  <a:lnTo>
                    <a:pt x="3866020" y="11823"/>
                  </a:lnTo>
                  <a:lnTo>
                    <a:pt x="3862337" y="0"/>
                  </a:lnTo>
                  <a:close/>
                </a:path>
                <a:path extrusionOk="0" h="5393690" w="14475460">
                  <a:moveTo>
                    <a:pt x="0" y="1342600"/>
                  </a:moveTo>
                  <a:lnTo>
                    <a:pt x="0" y="1357250"/>
                  </a:lnTo>
                  <a:lnTo>
                    <a:pt x="78411" y="1404239"/>
                  </a:lnTo>
                  <a:lnTo>
                    <a:pt x="102854" y="1404239"/>
                  </a:lnTo>
                  <a:lnTo>
                    <a:pt x="0" y="1342600"/>
                  </a:lnTo>
                  <a:close/>
                </a:path>
              </a:pathLst>
            </a:custGeom>
            <a:solidFill>
              <a:srgbClr val="C0C0C0">
                <a:alpha val="10588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8" name="Google Shape;58;p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4312195" y="4267272"/>
              <a:ext cx="101893" cy="102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41982" y="3246869"/>
              <a:ext cx="102046" cy="101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3387" y="5993332"/>
              <a:ext cx="135789" cy="135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43827" y="4183401"/>
              <a:ext cx="126809" cy="126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159" y="4098617"/>
              <a:ext cx="114880" cy="11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580008" y="4357418"/>
              <a:ext cx="108892" cy="109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799127" y="2697945"/>
              <a:ext cx="116346" cy="1164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Google Shape;65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7935633"/>
            <a:ext cx="16256001" cy="192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3"/>
          <p:cNvGrpSpPr/>
          <p:nvPr/>
        </p:nvGrpSpPr>
        <p:grpSpPr>
          <a:xfrm>
            <a:off x="0" y="4009094"/>
            <a:ext cx="9060815" cy="4119403"/>
            <a:chOff x="0" y="4009094"/>
            <a:chExt cx="9060815" cy="4119403"/>
          </a:xfrm>
        </p:grpSpPr>
        <p:sp>
          <p:nvSpPr>
            <p:cNvPr id="67" name="Google Shape;67;p3"/>
            <p:cNvSpPr/>
            <p:nvPr/>
          </p:nvSpPr>
          <p:spPr>
            <a:xfrm>
              <a:off x="0" y="4020047"/>
              <a:ext cx="9060815" cy="4108450"/>
            </a:xfrm>
            <a:custGeom>
              <a:rect b="b" l="l" r="r" t="t"/>
              <a:pathLst>
                <a:path extrusionOk="0" h="4108450" w="9060815">
                  <a:moveTo>
                    <a:pt x="2363520" y="2370467"/>
                  </a:moveTo>
                  <a:lnTo>
                    <a:pt x="2351672" y="2370467"/>
                  </a:lnTo>
                  <a:lnTo>
                    <a:pt x="2981516" y="3291967"/>
                  </a:lnTo>
                  <a:lnTo>
                    <a:pt x="1983644" y="4107952"/>
                  </a:lnTo>
                  <a:lnTo>
                    <a:pt x="2000661" y="4107952"/>
                  </a:lnTo>
                  <a:lnTo>
                    <a:pt x="2987727" y="3300958"/>
                  </a:lnTo>
                  <a:lnTo>
                    <a:pt x="2999631" y="3300958"/>
                  </a:lnTo>
                  <a:lnTo>
                    <a:pt x="2995334" y="3294672"/>
                  </a:lnTo>
                  <a:lnTo>
                    <a:pt x="3006332" y="3285680"/>
                  </a:lnTo>
                  <a:lnTo>
                    <a:pt x="2989200" y="3285680"/>
                  </a:lnTo>
                  <a:lnTo>
                    <a:pt x="2363520" y="2370467"/>
                  </a:lnTo>
                  <a:close/>
                </a:path>
                <a:path extrusionOk="0" h="4108450" w="9060815">
                  <a:moveTo>
                    <a:pt x="2999631" y="3300958"/>
                  </a:moveTo>
                  <a:lnTo>
                    <a:pt x="2987727" y="3300958"/>
                  </a:lnTo>
                  <a:lnTo>
                    <a:pt x="3502254" y="4053713"/>
                  </a:lnTo>
                  <a:lnTo>
                    <a:pt x="3471924" y="4107952"/>
                  </a:lnTo>
                  <a:lnTo>
                    <a:pt x="3484069" y="4107952"/>
                  </a:lnTo>
                  <a:lnTo>
                    <a:pt x="3509938" y="4061726"/>
                  </a:lnTo>
                  <a:lnTo>
                    <a:pt x="3540029" y="4046118"/>
                  </a:lnTo>
                  <a:lnTo>
                    <a:pt x="3518688" y="4046118"/>
                  </a:lnTo>
                  <a:lnTo>
                    <a:pt x="3519832" y="4044073"/>
                  </a:lnTo>
                  <a:lnTo>
                    <a:pt x="3507576" y="4044073"/>
                  </a:lnTo>
                  <a:lnTo>
                    <a:pt x="2999631" y="3300958"/>
                  </a:lnTo>
                  <a:close/>
                </a:path>
                <a:path extrusionOk="0" h="4108450" w="9060815">
                  <a:moveTo>
                    <a:pt x="6133105" y="2711818"/>
                  </a:moveTo>
                  <a:lnTo>
                    <a:pt x="6112409" y="2711818"/>
                  </a:lnTo>
                  <a:lnTo>
                    <a:pt x="6390438" y="2877642"/>
                  </a:lnTo>
                  <a:lnTo>
                    <a:pt x="5097082" y="3935133"/>
                  </a:lnTo>
                  <a:lnTo>
                    <a:pt x="5094301" y="3935374"/>
                  </a:lnTo>
                  <a:lnTo>
                    <a:pt x="5094390" y="3937342"/>
                  </a:lnTo>
                  <a:lnTo>
                    <a:pt x="4885717" y="4107952"/>
                  </a:lnTo>
                  <a:lnTo>
                    <a:pt x="4902730" y="4107952"/>
                  </a:lnTo>
                  <a:lnTo>
                    <a:pt x="5094796" y="3950906"/>
                  </a:lnTo>
                  <a:lnTo>
                    <a:pt x="5104555" y="3950906"/>
                  </a:lnTo>
                  <a:lnTo>
                    <a:pt x="5104359" y="3944289"/>
                  </a:lnTo>
                  <a:lnTo>
                    <a:pt x="5221019" y="3933329"/>
                  </a:lnTo>
                  <a:lnTo>
                    <a:pt x="5116208" y="3933329"/>
                  </a:lnTo>
                  <a:lnTo>
                    <a:pt x="6400077" y="2883522"/>
                  </a:lnTo>
                  <a:lnTo>
                    <a:pt x="6421228" y="2883522"/>
                  </a:lnTo>
                  <a:lnTo>
                    <a:pt x="6408903" y="2876169"/>
                  </a:lnTo>
                  <a:lnTo>
                    <a:pt x="6415910" y="2870441"/>
                  </a:lnTo>
                  <a:lnTo>
                    <a:pt x="6399099" y="2870441"/>
                  </a:lnTo>
                  <a:lnTo>
                    <a:pt x="6133105" y="2711818"/>
                  </a:lnTo>
                  <a:close/>
                </a:path>
                <a:path extrusionOk="0" h="4108450" w="9060815">
                  <a:moveTo>
                    <a:pt x="5104555" y="3950906"/>
                  </a:moveTo>
                  <a:lnTo>
                    <a:pt x="5094796" y="3950906"/>
                  </a:lnTo>
                  <a:lnTo>
                    <a:pt x="5099441" y="4107952"/>
                  </a:lnTo>
                  <a:lnTo>
                    <a:pt x="5109208" y="4107952"/>
                  </a:lnTo>
                  <a:lnTo>
                    <a:pt x="5104555" y="3950906"/>
                  </a:lnTo>
                  <a:close/>
                </a:path>
                <a:path extrusionOk="0" h="4108450" w="9060815">
                  <a:moveTo>
                    <a:pt x="7781606" y="3695115"/>
                  </a:moveTo>
                  <a:lnTo>
                    <a:pt x="7756564" y="3695115"/>
                  </a:lnTo>
                  <a:lnTo>
                    <a:pt x="7614290" y="4107952"/>
                  </a:lnTo>
                  <a:lnTo>
                    <a:pt x="7625500" y="4107952"/>
                  </a:lnTo>
                  <a:lnTo>
                    <a:pt x="7766571" y="3698468"/>
                  </a:lnTo>
                  <a:lnTo>
                    <a:pt x="7787225" y="3698468"/>
                  </a:lnTo>
                  <a:lnTo>
                    <a:pt x="7781606" y="3695115"/>
                  </a:lnTo>
                  <a:close/>
                </a:path>
                <a:path extrusionOk="0" h="4108450" w="9060815">
                  <a:moveTo>
                    <a:pt x="7787225" y="3698468"/>
                  </a:moveTo>
                  <a:lnTo>
                    <a:pt x="7766571" y="3698468"/>
                  </a:lnTo>
                  <a:lnTo>
                    <a:pt x="8452966" y="4107952"/>
                  </a:lnTo>
                  <a:lnTo>
                    <a:pt x="8473552" y="4107952"/>
                  </a:lnTo>
                  <a:lnTo>
                    <a:pt x="7787225" y="3698468"/>
                  </a:lnTo>
                  <a:close/>
                </a:path>
                <a:path extrusionOk="0" h="4108450" w="9060815">
                  <a:moveTo>
                    <a:pt x="7511552" y="1999437"/>
                  </a:moveTo>
                  <a:lnTo>
                    <a:pt x="7498271" y="1999437"/>
                  </a:lnTo>
                  <a:lnTo>
                    <a:pt x="9047293" y="4107952"/>
                  </a:lnTo>
                  <a:lnTo>
                    <a:pt x="9060535" y="4107952"/>
                  </a:lnTo>
                  <a:lnTo>
                    <a:pt x="7511552" y="1999437"/>
                  </a:lnTo>
                  <a:close/>
                </a:path>
                <a:path extrusionOk="0" h="4108450" w="9060815">
                  <a:moveTo>
                    <a:pt x="4747902" y="1885276"/>
                  </a:moveTo>
                  <a:lnTo>
                    <a:pt x="4727042" y="1885276"/>
                  </a:lnTo>
                  <a:lnTo>
                    <a:pt x="6102529" y="2705849"/>
                  </a:lnTo>
                  <a:lnTo>
                    <a:pt x="3518688" y="4046118"/>
                  </a:lnTo>
                  <a:lnTo>
                    <a:pt x="3540029" y="4046118"/>
                  </a:lnTo>
                  <a:lnTo>
                    <a:pt x="6112409" y="2711818"/>
                  </a:lnTo>
                  <a:lnTo>
                    <a:pt x="6133105" y="2711818"/>
                  </a:lnTo>
                  <a:lnTo>
                    <a:pt x="6123522" y="2706103"/>
                  </a:lnTo>
                  <a:lnTo>
                    <a:pt x="6135030" y="2700134"/>
                  </a:lnTo>
                  <a:lnTo>
                    <a:pt x="6113641" y="2700134"/>
                  </a:lnTo>
                  <a:lnTo>
                    <a:pt x="4747902" y="1885276"/>
                  </a:lnTo>
                  <a:close/>
                </a:path>
                <a:path extrusionOk="0" h="4108450" w="9060815">
                  <a:moveTo>
                    <a:pt x="4723342" y="1891893"/>
                  </a:moveTo>
                  <a:lnTo>
                    <a:pt x="4711193" y="1891893"/>
                  </a:lnTo>
                  <a:lnTo>
                    <a:pt x="3507576" y="4044073"/>
                  </a:lnTo>
                  <a:lnTo>
                    <a:pt x="3519832" y="4044073"/>
                  </a:lnTo>
                  <a:lnTo>
                    <a:pt x="4723342" y="1891893"/>
                  </a:lnTo>
                  <a:close/>
                </a:path>
                <a:path extrusionOk="0" h="4108450" w="9060815">
                  <a:moveTo>
                    <a:pt x="6421228" y="2883522"/>
                  </a:moveTo>
                  <a:lnTo>
                    <a:pt x="6400077" y="2883522"/>
                  </a:lnTo>
                  <a:lnTo>
                    <a:pt x="7745896" y="3686289"/>
                  </a:lnTo>
                  <a:lnTo>
                    <a:pt x="5116208" y="3933329"/>
                  </a:lnTo>
                  <a:lnTo>
                    <a:pt x="5221019" y="3933329"/>
                  </a:lnTo>
                  <a:lnTo>
                    <a:pt x="7756564" y="3695115"/>
                  </a:lnTo>
                  <a:lnTo>
                    <a:pt x="7781606" y="3695115"/>
                  </a:lnTo>
                  <a:lnTo>
                    <a:pt x="7765835" y="3685717"/>
                  </a:lnTo>
                  <a:lnTo>
                    <a:pt x="7764797" y="3679177"/>
                  </a:lnTo>
                  <a:lnTo>
                    <a:pt x="7754799" y="3679177"/>
                  </a:lnTo>
                  <a:lnTo>
                    <a:pt x="6421228" y="2883522"/>
                  </a:lnTo>
                  <a:close/>
                </a:path>
                <a:path extrusionOk="0" h="4108450" w="9060815">
                  <a:moveTo>
                    <a:pt x="1649176" y="2520099"/>
                  </a:moveTo>
                  <a:lnTo>
                    <a:pt x="1633411" y="2520099"/>
                  </a:lnTo>
                  <a:lnTo>
                    <a:pt x="0" y="3820438"/>
                  </a:lnTo>
                  <a:lnTo>
                    <a:pt x="0" y="3833063"/>
                  </a:lnTo>
                  <a:lnTo>
                    <a:pt x="1649176" y="2520099"/>
                  </a:lnTo>
                  <a:close/>
                </a:path>
                <a:path extrusionOk="0" h="4108450" w="9060815">
                  <a:moveTo>
                    <a:pt x="7510712" y="1998294"/>
                  </a:moveTo>
                  <a:lnTo>
                    <a:pt x="7488137" y="1998294"/>
                  </a:lnTo>
                  <a:lnTo>
                    <a:pt x="7754799" y="3679177"/>
                  </a:lnTo>
                  <a:lnTo>
                    <a:pt x="7764797" y="3679177"/>
                  </a:lnTo>
                  <a:lnTo>
                    <a:pt x="7498271" y="1999437"/>
                  </a:lnTo>
                  <a:lnTo>
                    <a:pt x="7511552" y="1999437"/>
                  </a:lnTo>
                  <a:lnTo>
                    <a:pt x="7510712" y="1998294"/>
                  </a:lnTo>
                  <a:close/>
                </a:path>
                <a:path extrusionOk="0" h="4108450" w="9060815">
                  <a:moveTo>
                    <a:pt x="4738025" y="1879384"/>
                  </a:moveTo>
                  <a:lnTo>
                    <a:pt x="4709148" y="1879384"/>
                  </a:lnTo>
                  <a:lnTo>
                    <a:pt x="2989200" y="3285680"/>
                  </a:lnTo>
                  <a:lnTo>
                    <a:pt x="3006332" y="3285680"/>
                  </a:lnTo>
                  <a:lnTo>
                    <a:pt x="4711193" y="1891893"/>
                  </a:lnTo>
                  <a:lnTo>
                    <a:pt x="4723342" y="1891893"/>
                  </a:lnTo>
                  <a:lnTo>
                    <a:pt x="4727042" y="1885276"/>
                  </a:lnTo>
                  <a:lnTo>
                    <a:pt x="4747902" y="1885276"/>
                  </a:lnTo>
                  <a:lnTo>
                    <a:pt x="4738025" y="1879384"/>
                  </a:lnTo>
                  <a:close/>
                </a:path>
                <a:path extrusionOk="0" h="4108450" w="9060815">
                  <a:moveTo>
                    <a:pt x="7444054" y="2029917"/>
                  </a:moveTo>
                  <a:lnTo>
                    <a:pt x="7427177" y="2029917"/>
                  </a:lnTo>
                  <a:lnTo>
                    <a:pt x="6399099" y="2870441"/>
                  </a:lnTo>
                  <a:lnTo>
                    <a:pt x="6415910" y="2870441"/>
                  </a:lnTo>
                  <a:lnTo>
                    <a:pt x="7444054" y="2029917"/>
                  </a:lnTo>
                  <a:close/>
                </a:path>
                <a:path extrusionOk="0" h="4108450" w="9060815">
                  <a:moveTo>
                    <a:pt x="777685" y="50507"/>
                  </a:moveTo>
                  <a:lnTo>
                    <a:pt x="761759" y="50507"/>
                  </a:lnTo>
                  <a:lnTo>
                    <a:pt x="1659319" y="2499499"/>
                  </a:lnTo>
                  <a:lnTo>
                    <a:pt x="1651890" y="2505303"/>
                  </a:lnTo>
                  <a:lnTo>
                    <a:pt x="0" y="2849338"/>
                  </a:lnTo>
                  <a:lnTo>
                    <a:pt x="0" y="2860307"/>
                  </a:lnTo>
                  <a:lnTo>
                    <a:pt x="1633411" y="2520099"/>
                  </a:lnTo>
                  <a:lnTo>
                    <a:pt x="1649176" y="2520099"/>
                  </a:lnTo>
                  <a:lnTo>
                    <a:pt x="1654823" y="2515603"/>
                  </a:lnTo>
                  <a:lnTo>
                    <a:pt x="1722691" y="2501468"/>
                  </a:lnTo>
                  <a:lnTo>
                    <a:pt x="1670432" y="2501468"/>
                  </a:lnTo>
                  <a:lnTo>
                    <a:pt x="779565" y="70446"/>
                  </a:lnTo>
                  <a:lnTo>
                    <a:pt x="791315" y="70446"/>
                  </a:lnTo>
                  <a:lnTo>
                    <a:pt x="777685" y="50507"/>
                  </a:lnTo>
                  <a:close/>
                </a:path>
                <a:path extrusionOk="0" h="4108450" w="9060815">
                  <a:moveTo>
                    <a:pt x="7493941" y="1975256"/>
                  </a:moveTo>
                  <a:lnTo>
                    <a:pt x="7464197" y="1999602"/>
                  </a:lnTo>
                  <a:lnTo>
                    <a:pt x="6113641" y="2700134"/>
                  </a:lnTo>
                  <a:lnTo>
                    <a:pt x="6135030" y="2700134"/>
                  </a:lnTo>
                  <a:lnTo>
                    <a:pt x="7427177" y="2029917"/>
                  </a:lnTo>
                  <a:lnTo>
                    <a:pt x="7444054" y="2029917"/>
                  </a:lnTo>
                  <a:lnTo>
                    <a:pt x="7473430" y="2005901"/>
                  </a:lnTo>
                  <a:lnTo>
                    <a:pt x="7488137" y="1998294"/>
                  </a:lnTo>
                  <a:lnTo>
                    <a:pt x="7510712" y="1998294"/>
                  </a:lnTo>
                  <a:lnTo>
                    <a:pt x="7500151" y="1983917"/>
                  </a:lnTo>
                  <a:lnTo>
                    <a:pt x="7493941" y="1975256"/>
                  </a:lnTo>
                  <a:close/>
                </a:path>
                <a:path extrusionOk="0" h="4108450" w="9060815">
                  <a:moveTo>
                    <a:pt x="791315" y="70446"/>
                  </a:moveTo>
                  <a:lnTo>
                    <a:pt x="779565" y="70446"/>
                  </a:lnTo>
                  <a:lnTo>
                    <a:pt x="2345221" y="2360980"/>
                  </a:lnTo>
                  <a:lnTo>
                    <a:pt x="1670432" y="2501468"/>
                  </a:lnTo>
                  <a:lnTo>
                    <a:pt x="1722691" y="2501468"/>
                  </a:lnTo>
                  <a:lnTo>
                    <a:pt x="2351672" y="2370467"/>
                  </a:lnTo>
                  <a:lnTo>
                    <a:pt x="2363520" y="2370467"/>
                  </a:lnTo>
                  <a:lnTo>
                    <a:pt x="2362061" y="2368334"/>
                  </a:lnTo>
                  <a:lnTo>
                    <a:pt x="2407540" y="2358859"/>
                  </a:lnTo>
                  <a:lnTo>
                    <a:pt x="2355597" y="2358859"/>
                  </a:lnTo>
                  <a:lnTo>
                    <a:pt x="791315" y="70446"/>
                  </a:lnTo>
                  <a:close/>
                </a:path>
                <a:path extrusionOk="0" h="4108450" w="9060815">
                  <a:moveTo>
                    <a:pt x="4747794" y="1848002"/>
                  </a:moveTo>
                  <a:lnTo>
                    <a:pt x="4727042" y="1865083"/>
                  </a:lnTo>
                  <a:lnTo>
                    <a:pt x="2355597" y="2358859"/>
                  </a:lnTo>
                  <a:lnTo>
                    <a:pt x="2407540" y="2358859"/>
                  </a:lnTo>
                  <a:lnTo>
                    <a:pt x="4709148" y="1879384"/>
                  </a:lnTo>
                  <a:lnTo>
                    <a:pt x="4738025" y="1879384"/>
                  </a:lnTo>
                  <a:lnTo>
                    <a:pt x="4737748" y="1879219"/>
                  </a:lnTo>
                  <a:lnTo>
                    <a:pt x="4736605" y="1867941"/>
                  </a:lnTo>
                  <a:lnTo>
                    <a:pt x="4747794" y="1848002"/>
                  </a:lnTo>
                  <a:close/>
                </a:path>
                <a:path extrusionOk="0" h="4108450" w="9060815">
                  <a:moveTo>
                    <a:pt x="759900" y="55905"/>
                  </a:moveTo>
                  <a:lnTo>
                    <a:pt x="748844" y="55905"/>
                  </a:lnTo>
                  <a:lnTo>
                    <a:pt x="0" y="2229415"/>
                  </a:lnTo>
                  <a:lnTo>
                    <a:pt x="0" y="2262194"/>
                  </a:lnTo>
                  <a:lnTo>
                    <a:pt x="759900" y="55905"/>
                  </a:lnTo>
                  <a:close/>
                </a:path>
                <a:path extrusionOk="0" h="4108450" w="9060815">
                  <a:moveTo>
                    <a:pt x="773996" y="45110"/>
                  </a:moveTo>
                  <a:lnTo>
                    <a:pt x="744272" y="45110"/>
                  </a:lnTo>
                  <a:lnTo>
                    <a:pt x="0" y="807361"/>
                  </a:lnTo>
                  <a:lnTo>
                    <a:pt x="0" y="822766"/>
                  </a:lnTo>
                  <a:lnTo>
                    <a:pt x="748844" y="55905"/>
                  </a:lnTo>
                  <a:lnTo>
                    <a:pt x="759900" y="55905"/>
                  </a:lnTo>
                  <a:lnTo>
                    <a:pt x="761759" y="50507"/>
                  </a:lnTo>
                  <a:lnTo>
                    <a:pt x="777685" y="50507"/>
                  </a:lnTo>
                  <a:lnTo>
                    <a:pt x="773996" y="45110"/>
                  </a:lnTo>
                  <a:close/>
                </a:path>
                <a:path extrusionOk="0" h="4108450" w="9060815">
                  <a:moveTo>
                    <a:pt x="743205" y="0"/>
                  </a:moveTo>
                  <a:lnTo>
                    <a:pt x="754724" y="31381"/>
                  </a:lnTo>
                  <a:lnTo>
                    <a:pt x="0" y="226228"/>
                  </a:lnTo>
                  <a:lnTo>
                    <a:pt x="0" y="237248"/>
                  </a:lnTo>
                  <a:lnTo>
                    <a:pt x="744272" y="45110"/>
                  </a:lnTo>
                  <a:lnTo>
                    <a:pt x="773996" y="45110"/>
                  </a:lnTo>
                  <a:lnTo>
                    <a:pt x="767068" y="34975"/>
                  </a:lnTo>
                  <a:lnTo>
                    <a:pt x="769160" y="29095"/>
                  </a:lnTo>
                  <a:lnTo>
                    <a:pt x="763144" y="29095"/>
                  </a:lnTo>
                  <a:lnTo>
                    <a:pt x="743205" y="0"/>
                  </a:lnTo>
                  <a:close/>
                </a:path>
                <a:path extrusionOk="0" h="4108450" w="9060815">
                  <a:moveTo>
                    <a:pt x="769684" y="27622"/>
                  </a:moveTo>
                  <a:lnTo>
                    <a:pt x="763144" y="29095"/>
                  </a:lnTo>
                  <a:lnTo>
                    <a:pt x="769160" y="29095"/>
                  </a:lnTo>
                  <a:lnTo>
                    <a:pt x="769684" y="27622"/>
                  </a:lnTo>
                  <a:close/>
                </a:path>
              </a:pathLst>
            </a:custGeom>
            <a:solidFill>
              <a:srgbClr val="C0C0C0">
                <a:alpha val="51372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68" name="Google Shape;68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54650" y="6854055"/>
              <a:ext cx="86790" cy="87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241473" y="7039244"/>
              <a:ext cx="86803" cy="87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18173" y="7666337"/>
              <a:ext cx="86597" cy="86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680175" y="5861759"/>
              <a:ext cx="92722" cy="92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446508" y="5972583"/>
              <a:ext cx="81697" cy="81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15363" y="4009094"/>
              <a:ext cx="92014" cy="9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620228" y="6476152"/>
              <a:ext cx="89755" cy="9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461626" y="8029591"/>
              <a:ext cx="91692" cy="91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056561" y="7916957"/>
              <a:ext cx="85588" cy="85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225466" y="5449265"/>
              <a:ext cx="85609" cy="8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" name="Google Shape;78;p3"/>
          <p:cNvGrpSpPr/>
          <p:nvPr/>
        </p:nvGrpSpPr>
        <p:grpSpPr>
          <a:xfrm>
            <a:off x="14231396" y="7284380"/>
            <a:ext cx="1724216" cy="436880"/>
            <a:chOff x="14231396" y="7284380"/>
            <a:chExt cx="1724216" cy="436880"/>
          </a:xfrm>
        </p:grpSpPr>
        <p:sp>
          <p:nvSpPr>
            <p:cNvPr id="79" name="Google Shape;79;p3"/>
            <p:cNvSpPr/>
            <p:nvPr/>
          </p:nvSpPr>
          <p:spPr>
            <a:xfrm>
              <a:off x="14231396" y="7284380"/>
              <a:ext cx="436880" cy="436880"/>
            </a:xfrm>
            <a:custGeom>
              <a:rect b="b" l="l" r="r" t="t"/>
              <a:pathLst>
                <a:path extrusionOk="0" h="436879" w="436880">
                  <a:moveTo>
                    <a:pt x="218325" y="0"/>
                  </a:moveTo>
                  <a:lnTo>
                    <a:pt x="168274" y="5766"/>
                  </a:lnTo>
                  <a:lnTo>
                    <a:pt x="122324" y="22193"/>
                  </a:lnTo>
                  <a:lnTo>
                    <a:pt x="81786" y="47968"/>
                  </a:lnTo>
                  <a:lnTo>
                    <a:pt x="47973" y="81778"/>
                  </a:lnTo>
                  <a:lnTo>
                    <a:pt x="22196" y="122314"/>
                  </a:lnTo>
                  <a:lnTo>
                    <a:pt x="5767" y="168262"/>
                  </a:lnTo>
                  <a:lnTo>
                    <a:pt x="0" y="218312"/>
                  </a:lnTo>
                  <a:lnTo>
                    <a:pt x="5767" y="268367"/>
                  </a:lnTo>
                  <a:lnTo>
                    <a:pt x="22196" y="314319"/>
                  </a:lnTo>
                  <a:lnTo>
                    <a:pt x="47973" y="354857"/>
                  </a:lnTo>
                  <a:lnTo>
                    <a:pt x="81786" y="388669"/>
                  </a:lnTo>
                  <a:lnTo>
                    <a:pt x="122324" y="414444"/>
                  </a:lnTo>
                  <a:lnTo>
                    <a:pt x="168274" y="430871"/>
                  </a:lnTo>
                  <a:lnTo>
                    <a:pt x="218325" y="436638"/>
                  </a:lnTo>
                  <a:lnTo>
                    <a:pt x="268371" y="430871"/>
                  </a:lnTo>
                  <a:lnTo>
                    <a:pt x="314318" y="414444"/>
                  </a:lnTo>
                  <a:lnTo>
                    <a:pt x="354854" y="388669"/>
                  </a:lnTo>
                  <a:lnTo>
                    <a:pt x="366575" y="376948"/>
                  </a:lnTo>
                  <a:lnTo>
                    <a:pt x="218325" y="376948"/>
                  </a:lnTo>
                  <a:lnTo>
                    <a:pt x="173735" y="370594"/>
                  </a:lnTo>
                  <a:lnTo>
                    <a:pt x="134054" y="352732"/>
                  </a:lnTo>
                  <a:lnTo>
                    <a:pt x="101087" y="325168"/>
                  </a:lnTo>
                  <a:lnTo>
                    <a:pt x="76637" y="289704"/>
                  </a:lnTo>
                  <a:lnTo>
                    <a:pt x="62509" y="248145"/>
                  </a:lnTo>
                  <a:lnTo>
                    <a:pt x="100380" y="241871"/>
                  </a:lnTo>
                  <a:lnTo>
                    <a:pt x="433924" y="241871"/>
                  </a:lnTo>
                  <a:lnTo>
                    <a:pt x="436638" y="218312"/>
                  </a:lnTo>
                  <a:lnTo>
                    <a:pt x="430871" y="168262"/>
                  </a:lnTo>
                  <a:lnTo>
                    <a:pt x="414442" y="122314"/>
                  </a:lnTo>
                  <a:lnTo>
                    <a:pt x="388666" y="81778"/>
                  </a:lnTo>
                  <a:lnTo>
                    <a:pt x="354854" y="47968"/>
                  </a:lnTo>
                  <a:lnTo>
                    <a:pt x="314318" y="22193"/>
                  </a:lnTo>
                  <a:lnTo>
                    <a:pt x="268371" y="5766"/>
                  </a:lnTo>
                  <a:lnTo>
                    <a:pt x="218325" y="0"/>
                  </a:lnTo>
                  <a:close/>
                </a:path>
                <a:path extrusionOk="0" h="436879" w="436880">
                  <a:moveTo>
                    <a:pt x="433875" y="242290"/>
                  </a:moveTo>
                  <a:lnTo>
                    <a:pt x="335800" y="242290"/>
                  </a:lnTo>
                  <a:lnTo>
                    <a:pt x="374053" y="248627"/>
                  </a:lnTo>
                  <a:lnTo>
                    <a:pt x="359837" y="290044"/>
                  </a:lnTo>
                  <a:lnTo>
                    <a:pt x="335363" y="325376"/>
                  </a:lnTo>
                  <a:lnTo>
                    <a:pt x="302424" y="352832"/>
                  </a:lnTo>
                  <a:lnTo>
                    <a:pt x="262814" y="370621"/>
                  </a:lnTo>
                  <a:lnTo>
                    <a:pt x="218325" y="376948"/>
                  </a:lnTo>
                  <a:lnTo>
                    <a:pt x="366575" y="376948"/>
                  </a:lnTo>
                  <a:lnTo>
                    <a:pt x="388666" y="354857"/>
                  </a:lnTo>
                  <a:lnTo>
                    <a:pt x="414442" y="314319"/>
                  </a:lnTo>
                  <a:lnTo>
                    <a:pt x="430871" y="268367"/>
                  </a:lnTo>
                  <a:lnTo>
                    <a:pt x="433875" y="242290"/>
                  </a:lnTo>
                  <a:close/>
                </a:path>
                <a:path extrusionOk="0" h="436879" w="436880">
                  <a:moveTo>
                    <a:pt x="433924" y="241871"/>
                  </a:moveTo>
                  <a:lnTo>
                    <a:pt x="100749" y="241871"/>
                  </a:lnTo>
                  <a:lnTo>
                    <a:pt x="115561" y="280095"/>
                  </a:lnTo>
                  <a:lnTo>
                    <a:pt x="141835" y="310634"/>
                  </a:lnTo>
                  <a:lnTo>
                    <a:pt x="176960" y="330873"/>
                  </a:lnTo>
                  <a:lnTo>
                    <a:pt x="218325" y="338200"/>
                  </a:lnTo>
                  <a:lnTo>
                    <a:pt x="259582" y="330908"/>
                  </a:lnTo>
                  <a:lnTo>
                    <a:pt x="294641" y="310762"/>
                  </a:lnTo>
                  <a:lnTo>
                    <a:pt x="320911" y="280358"/>
                  </a:lnTo>
                  <a:lnTo>
                    <a:pt x="335800" y="242290"/>
                  </a:lnTo>
                  <a:lnTo>
                    <a:pt x="433875" y="242290"/>
                  </a:lnTo>
                  <a:lnTo>
                    <a:pt x="433924" y="241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80" name="Google Shape;80;p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14740540" y="7321288"/>
              <a:ext cx="1215072" cy="180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14750175" y="7553190"/>
              <a:ext cx="1205420" cy="136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781834" y="774448"/>
            <a:ext cx="14204652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BECA4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"/>
          <p:cNvSpPr txBox="1"/>
          <p:nvPr>
            <p:ph idx="1" type="body"/>
          </p:nvPr>
        </p:nvSpPr>
        <p:spPr>
          <a:xfrm>
            <a:off x="812800" y="1869440"/>
            <a:ext cx="7071360" cy="5364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"/>
          <p:cNvSpPr txBox="1"/>
          <p:nvPr>
            <p:ph idx="2" type="body"/>
          </p:nvPr>
        </p:nvSpPr>
        <p:spPr>
          <a:xfrm>
            <a:off x="8371840" y="1869440"/>
            <a:ext cx="7071360" cy="5364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256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/>
          <p:nvPr/>
        </p:nvSpPr>
        <p:spPr>
          <a:xfrm>
            <a:off x="15044806" y="5805322"/>
            <a:ext cx="1211580" cy="1243965"/>
          </a:xfrm>
          <a:custGeom>
            <a:rect b="b" l="l" r="r" t="t"/>
            <a:pathLst>
              <a:path extrusionOk="0" h="1243965" w="1211580">
                <a:moveTo>
                  <a:pt x="1211193" y="0"/>
                </a:moveTo>
                <a:lnTo>
                  <a:pt x="1149036" y="2953"/>
                </a:lnTo>
                <a:lnTo>
                  <a:pt x="1102260" y="7370"/>
                </a:lnTo>
                <a:lnTo>
                  <a:pt x="1056002" y="13497"/>
                </a:lnTo>
                <a:lnTo>
                  <a:pt x="1010296" y="21302"/>
                </a:lnTo>
                <a:lnTo>
                  <a:pt x="965173" y="30754"/>
                </a:lnTo>
                <a:lnTo>
                  <a:pt x="920665" y="41820"/>
                </a:lnTo>
                <a:lnTo>
                  <a:pt x="876804" y="54467"/>
                </a:lnTo>
                <a:lnTo>
                  <a:pt x="833624" y="68665"/>
                </a:lnTo>
                <a:lnTo>
                  <a:pt x="791156" y="84379"/>
                </a:lnTo>
                <a:lnTo>
                  <a:pt x="749431" y="101579"/>
                </a:lnTo>
                <a:lnTo>
                  <a:pt x="708484" y="120232"/>
                </a:lnTo>
                <a:lnTo>
                  <a:pt x="668345" y="140306"/>
                </a:lnTo>
                <a:lnTo>
                  <a:pt x="629046" y="161768"/>
                </a:lnTo>
                <a:lnTo>
                  <a:pt x="590621" y="184586"/>
                </a:lnTo>
                <a:lnTo>
                  <a:pt x="553102" y="208729"/>
                </a:lnTo>
                <a:lnTo>
                  <a:pt x="516520" y="234164"/>
                </a:lnTo>
                <a:lnTo>
                  <a:pt x="480907" y="260858"/>
                </a:lnTo>
                <a:lnTo>
                  <a:pt x="446297" y="288780"/>
                </a:lnTo>
                <a:lnTo>
                  <a:pt x="412720" y="317897"/>
                </a:lnTo>
                <a:lnTo>
                  <a:pt x="380211" y="348177"/>
                </a:lnTo>
                <a:lnTo>
                  <a:pt x="348799" y="379588"/>
                </a:lnTo>
                <a:lnTo>
                  <a:pt x="318519" y="412098"/>
                </a:lnTo>
                <a:lnTo>
                  <a:pt x="289402" y="445674"/>
                </a:lnTo>
                <a:lnTo>
                  <a:pt x="261480" y="480284"/>
                </a:lnTo>
                <a:lnTo>
                  <a:pt x="234785" y="515896"/>
                </a:lnTo>
                <a:lnTo>
                  <a:pt x="209350" y="552478"/>
                </a:lnTo>
                <a:lnTo>
                  <a:pt x="185207" y="589998"/>
                </a:lnTo>
                <a:lnTo>
                  <a:pt x="162388" y="628423"/>
                </a:lnTo>
                <a:lnTo>
                  <a:pt x="140926" y="667721"/>
                </a:lnTo>
                <a:lnTo>
                  <a:pt x="120852" y="707860"/>
                </a:lnTo>
                <a:lnTo>
                  <a:pt x="102199" y="748808"/>
                </a:lnTo>
                <a:lnTo>
                  <a:pt x="84999" y="790532"/>
                </a:lnTo>
                <a:lnTo>
                  <a:pt x="69284" y="833001"/>
                </a:lnTo>
                <a:lnTo>
                  <a:pt x="55086" y="876182"/>
                </a:lnTo>
                <a:lnTo>
                  <a:pt x="42438" y="920042"/>
                </a:lnTo>
                <a:lnTo>
                  <a:pt x="31372" y="964551"/>
                </a:lnTo>
                <a:lnTo>
                  <a:pt x="21920" y="1009674"/>
                </a:lnTo>
                <a:lnTo>
                  <a:pt x="14115" y="1055381"/>
                </a:lnTo>
                <a:lnTo>
                  <a:pt x="7988" y="1101639"/>
                </a:lnTo>
                <a:lnTo>
                  <a:pt x="3571" y="1148416"/>
                </a:lnTo>
                <a:lnTo>
                  <a:pt x="898" y="1195680"/>
                </a:lnTo>
                <a:lnTo>
                  <a:pt x="0" y="1243397"/>
                </a:lnTo>
                <a:lnTo>
                  <a:pt x="1211193" y="1243397"/>
                </a:lnTo>
                <a:lnTo>
                  <a:pt x="1211193" y="0"/>
                </a:lnTo>
                <a:close/>
              </a:path>
            </a:pathLst>
          </a:custGeom>
          <a:solidFill>
            <a:srgbClr val="8DC36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8" name="Google Shape;88;p4"/>
          <p:cNvSpPr/>
          <p:nvPr/>
        </p:nvSpPr>
        <p:spPr>
          <a:xfrm>
            <a:off x="13668867" y="7040152"/>
            <a:ext cx="2587625" cy="1088390"/>
          </a:xfrm>
          <a:custGeom>
            <a:rect b="b" l="l" r="r" t="t"/>
            <a:pathLst>
              <a:path extrusionOk="0" h="1088390" w="2587625">
                <a:moveTo>
                  <a:pt x="2587132" y="0"/>
                </a:moveTo>
                <a:lnTo>
                  <a:pt x="737425" y="0"/>
                </a:lnTo>
                <a:lnTo>
                  <a:pt x="688940" y="1568"/>
                </a:lnTo>
                <a:lnTo>
                  <a:pt x="641292" y="6209"/>
                </a:lnTo>
                <a:lnTo>
                  <a:pt x="594578" y="13825"/>
                </a:lnTo>
                <a:lnTo>
                  <a:pt x="548896" y="24319"/>
                </a:lnTo>
                <a:lnTo>
                  <a:pt x="504344" y="37593"/>
                </a:lnTo>
                <a:lnTo>
                  <a:pt x="461017" y="53552"/>
                </a:lnTo>
                <a:lnTo>
                  <a:pt x="419013" y="72096"/>
                </a:lnTo>
                <a:lnTo>
                  <a:pt x="378430" y="93130"/>
                </a:lnTo>
                <a:lnTo>
                  <a:pt x="339364" y="116557"/>
                </a:lnTo>
                <a:lnTo>
                  <a:pt x="301913" y="142278"/>
                </a:lnTo>
                <a:lnTo>
                  <a:pt x="266174" y="170197"/>
                </a:lnTo>
                <a:lnTo>
                  <a:pt x="232245" y="200216"/>
                </a:lnTo>
                <a:lnTo>
                  <a:pt x="200221" y="232240"/>
                </a:lnTo>
                <a:lnTo>
                  <a:pt x="170201" y="266169"/>
                </a:lnTo>
                <a:lnTo>
                  <a:pt x="142281" y="301908"/>
                </a:lnTo>
                <a:lnTo>
                  <a:pt x="116560" y="339359"/>
                </a:lnTo>
                <a:lnTo>
                  <a:pt x="93133" y="378424"/>
                </a:lnTo>
                <a:lnTo>
                  <a:pt x="72098" y="419008"/>
                </a:lnTo>
                <a:lnTo>
                  <a:pt x="53553" y="461011"/>
                </a:lnTo>
                <a:lnTo>
                  <a:pt x="37594" y="504339"/>
                </a:lnTo>
                <a:lnTo>
                  <a:pt x="24319" y="548892"/>
                </a:lnTo>
                <a:lnTo>
                  <a:pt x="13825" y="594575"/>
                </a:lnTo>
                <a:lnTo>
                  <a:pt x="6209" y="641289"/>
                </a:lnTo>
                <a:lnTo>
                  <a:pt x="1568" y="688938"/>
                </a:lnTo>
                <a:lnTo>
                  <a:pt x="0" y="737425"/>
                </a:lnTo>
                <a:lnTo>
                  <a:pt x="0" y="1087847"/>
                </a:lnTo>
                <a:lnTo>
                  <a:pt x="2587132" y="1087847"/>
                </a:lnTo>
                <a:lnTo>
                  <a:pt x="2587132" y="0"/>
                </a:lnTo>
                <a:close/>
              </a:path>
            </a:pathLst>
          </a:custGeom>
          <a:solidFill>
            <a:srgbClr val="126B5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89" name="Google Shape;89;p4"/>
          <p:cNvGrpSpPr/>
          <p:nvPr/>
        </p:nvGrpSpPr>
        <p:grpSpPr>
          <a:xfrm>
            <a:off x="0" y="2697945"/>
            <a:ext cx="14475460" cy="5430552"/>
            <a:chOff x="0" y="2697945"/>
            <a:chExt cx="14475460" cy="5430552"/>
          </a:xfrm>
        </p:grpSpPr>
        <p:sp>
          <p:nvSpPr>
            <p:cNvPr id="90" name="Google Shape;90;p4"/>
            <p:cNvSpPr/>
            <p:nvPr/>
          </p:nvSpPr>
          <p:spPr>
            <a:xfrm>
              <a:off x="0" y="2734382"/>
              <a:ext cx="14475460" cy="5393690"/>
            </a:xfrm>
            <a:custGeom>
              <a:rect b="b" l="l" r="r" t="t"/>
              <a:pathLst>
                <a:path extrusionOk="0" h="5393690" w="14475460">
                  <a:moveTo>
                    <a:pt x="144777" y="1429232"/>
                  </a:moveTo>
                  <a:lnTo>
                    <a:pt x="115012" y="1429232"/>
                  </a:lnTo>
                  <a:lnTo>
                    <a:pt x="909079" y="5393617"/>
                  </a:lnTo>
                  <a:lnTo>
                    <a:pt x="921862" y="5393617"/>
                  </a:lnTo>
                  <a:lnTo>
                    <a:pt x="129960" y="1440383"/>
                  </a:lnTo>
                  <a:lnTo>
                    <a:pt x="147531" y="1440383"/>
                  </a:lnTo>
                  <a:lnTo>
                    <a:pt x="140780" y="1433690"/>
                  </a:lnTo>
                  <a:lnTo>
                    <a:pt x="152069" y="1433690"/>
                  </a:lnTo>
                  <a:lnTo>
                    <a:pt x="144777" y="1429232"/>
                  </a:lnTo>
                  <a:close/>
                </a:path>
                <a:path extrusionOk="0" h="5393690" w="14475460">
                  <a:moveTo>
                    <a:pt x="147531" y="1440383"/>
                  </a:moveTo>
                  <a:lnTo>
                    <a:pt x="129960" y="1440383"/>
                  </a:lnTo>
                  <a:lnTo>
                    <a:pt x="2043228" y="3337814"/>
                  </a:lnTo>
                  <a:lnTo>
                    <a:pt x="1531390" y="5393617"/>
                  </a:lnTo>
                  <a:lnTo>
                    <a:pt x="1544124" y="5393617"/>
                  </a:lnTo>
                  <a:lnTo>
                    <a:pt x="2053705" y="3347847"/>
                  </a:lnTo>
                  <a:lnTo>
                    <a:pt x="2071668" y="3347847"/>
                  </a:lnTo>
                  <a:lnTo>
                    <a:pt x="2057502" y="3333800"/>
                  </a:lnTo>
                  <a:lnTo>
                    <a:pt x="2060031" y="3323640"/>
                  </a:lnTo>
                  <a:lnTo>
                    <a:pt x="2047126" y="3323640"/>
                  </a:lnTo>
                  <a:lnTo>
                    <a:pt x="147531" y="1440383"/>
                  </a:lnTo>
                  <a:close/>
                </a:path>
                <a:path extrusionOk="0" h="5393690" w="14475460">
                  <a:moveTo>
                    <a:pt x="2071668" y="3347847"/>
                  </a:moveTo>
                  <a:lnTo>
                    <a:pt x="2053705" y="3347847"/>
                  </a:lnTo>
                  <a:lnTo>
                    <a:pt x="4117243" y="5393617"/>
                  </a:lnTo>
                  <a:lnTo>
                    <a:pt x="4134868" y="5393617"/>
                  </a:lnTo>
                  <a:lnTo>
                    <a:pt x="3828873" y="5090223"/>
                  </a:lnTo>
                  <a:lnTo>
                    <a:pt x="3835906" y="5090223"/>
                  </a:lnTo>
                  <a:lnTo>
                    <a:pt x="3838762" y="5086096"/>
                  </a:lnTo>
                  <a:lnTo>
                    <a:pt x="3824745" y="5086096"/>
                  </a:lnTo>
                  <a:lnTo>
                    <a:pt x="2071668" y="3347847"/>
                  </a:lnTo>
                  <a:close/>
                </a:path>
                <a:path extrusionOk="0" h="5393690" w="14475460">
                  <a:moveTo>
                    <a:pt x="4971563" y="3468103"/>
                  </a:moveTo>
                  <a:lnTo>
                    <a:pt x="4958474" y="3468103"/>
                  </a:lnTo>
                  <a:lnTo>
                    <a:pt x="5574402" y="5393617"/>
                  </a:lnTo>
                  <a:lnTo>
                    <a:pt x="5587636" y="5393617"/>
                  </a:lnTo>
                  <a:lnTo>
                    <a:pt x="4971563" y="3468103"/>
                  </a:lnTo>
                  <a:close/>
                </a:path>
                <a:path extrusionOk="0" h="5393690" w="14475460">
                  <a:moveTo>
                    <a:pt x="4700772" y="1588973"/>
                  </a:moveTo>
                  <a:lnTo>
                    <a:pt x="4370477" y="1588973"/>
                  </a:lnTo>
                  <a:lnTo>
                    <a:pt x="4749090" y="1603260"/>
                  </a:lnTo>
                  <a:lnTo>
                    <a:pt x="6443485" y="4586668"/>
                  </a:lnTo>
                  <a:lnTo>
                    <a:pt x="6433897" y="4731461"/>
                  </a:lnTo>
                  <a:lnTo>
                    <a:pt x="6390193" y="5393617"/>
                  </a:lnTo>
                  <a:lnTo>
                    <a:pt x="6402634" y="5393617"/>
                  </a:lnTo>
                  <a:lnTo>
                    <a:pt x="6456084" y="4583645"/>
                  </a:lnTo>
                  <a:lnTo>
                    <a:pt x="6486548" y="4570933"/>
                  </a:lnTo>
                  <a:lnTo>
                    <a:pt x="6456986" y="4570933"/>
                  </a:lnTo>
                  <a:lnTo>
                    <a:pt x="6457324" y="4565802"/>
                  </a:lnTo>
                  <a:lnTo>
                    <a:pt x="6444819" y="4565802"/>
                  </a:lnTo>
                  <a:lnTo>
                    <a:pt x="4762475" y="1603705"/>
                  </a:lnTo>
                  <a:lnTo>
                    <a:pt x="5091452" y="1603705"/>
                  </a:lnTo>
                  <a:lnTo>
                    <a:pt x="4755440" y="1590979"/>
                  </a:lnTo>
                  <a:lnTo>
                    <a:pt x="4755187" y="1590535"/>
                  </a:lnTo>
                  <a:lnTo>
                    <a:pt x="4741838" y="1590535"/>
                  </a:lnTo>
                  <a:lnTo>
                    <a:pt x="4700772" y="1588973"/>
                  </a:lnTo>
                  <a:close/>
                </a:path>
                <a:path extrusionOk="0" h="5393690" w="14475460">
                  <a:moveTo>
                    <a:pt x="7454174" y="4172686"/>
                  </a:moveTo>
                  <a:lnTo>
                    <a:pt x="7440893" y="4172686"/>
                  </a:lnTo>
                  <a:lnTo>
                    <a:pt x="7831483" y="5393617"/>
                  </a:lnTo>
                  <a:lnTo>
                    <a:pt x="7844686" y="5393617"/>
                  </a:lnTo>
                  <a:lnTo>
                    <a:pt x="7454174" y="4172686"/>
                  </a:lnTo>
                  <a:close/>
                </a:path>
                <a:path extrusionOk="0" h="5393690" w="14475460">
                  <a:moveTo>
                    <a:pt x="8675618" y="3664559"/>
                  </a:moveTo>
                  <a:lnTo>
                    <a:pt x="8658175" y="3664559"/>
                  </a:lnTo>
                  <a:lnTo>
                    <a:pt x="9249639" y="4251109"/>
                  </a:lnTo>
                  <a:lnTo>
                    <a:pt x="9631600" y="5393617"/>
                  </a:lnTo>
                  <a:lnTo>
                    <a:pt x="9643782" y="5393617"/>
                  </a:lnTo>
                  <a:lnTo>
                    <a:pt x="9267813" y="4269066"/>
                  </a:lnTo>
                  <a:lnTo>
                    <a:pt x="9285440" y="4269066"/>
                  </a:lnTo>
                  <a:lnTo>
                    <a:pt x="9259114" y="4242968"/>
                  </a:lnTo>
                  <a:lnTo>
                    <a:pt x="9255545" y="4232478"/>
                  </a:lnTo>
                  <a:lnTo>
                    <a:pt x="9262535" y="4227233"/>
                  </a:lnTo>
                  <a:lnTo>
                    <a:pt x="9243162" y="4227233"/>
                  </a:lnTo>
                  <a:lnTo>
                    <a:pt x="8675618" y="3664559"/>
                  </a:lnTo>
                  <a:close/>
                </a:path>
                <a:path extrusionOk="0" h="5393690" w="14475460">
                  <a:moveTo>
                    <a:pt x="9285440" y="4269066"/>
                  </a:moveTo>
                  <a:lnTo>
                    <a:pt x="9267813" y="4269066"/>
                  </a:lnTo>
                  <a:lnTo>
                    <a:pt x="10401931" y="5393617"/>
                  </a:lnTo>
                  <a:lnTo>
                    <a:pt x="10419802" y="5393617"/>
                  </a:lnTo>
                  <a:lnTo>
                    <a:pt x="9285440" y="4269066"/>
                  </a:lnTo>
                  <a:close/>
                </a:path>
                <a:path extrusionOk="0" h="5393690" w="14475460">
                  <a:moveTo>
                    <a:pt x="11729214" y="2400427"/>
                  </a:moveTo>
                  <a:lnTo>
                    <a:pt x="11697031" y="2400427"/>
                  </a:lnTo>
                  <a:lnTo>
                    <a:pt x="10951607" y="5393617"/>
                  </a:lnTo>
                  <a:lnTo>
                    <a:pt x="10964468" y="5393617"/>
                  </a:lnTo>
                  <a:lnTo>
                    <a:pt x="11706391" y="2414028"/>
                  </a:lnTo>
                  <a:lnTo>
                    <a:pt x="11719233" y="2414028"/>
                  </a:lnTo>
                  <a:lnTo>
                    <a:pt x="11717668" y="2406218"/>
                  </a:lnTo>
                  <a:lnTo>
                    <a:pt x="11734528" y="2406218"/>
                  </a:lnTo>
                  <a:lnTo>
                    <a:pt x="11729214" y="2400427"/>
                  </a:lnTo>
                  <a:close/>
                </a:path>
                <a:path extrusionOk="0" h="5393690" w="14475460">
                  <a:moveTo>
                    <a:pt x="11719233" y="2414028"/>
                  </a:moveTo>
                  <a:lnTo>
                    <a:pt x="11706391" y="2414028"/>
                  </a:lnTo>
                  <a:lnTo>
                    <a:pt x="12303326" y="5393617"/>
                  </a:lnTo>
                  <a:lnTo>
                    <a:pt x="12316045" y="5393617"/>
                  </a:lnTo>
                  <a:lnTo>
                    <a:pt x="11719233" y="2414028"/>
                  </a:lnTo>
                  <a:close/>
                </a:path>
                <a:path extrusionOk="0" h="5393690" w="14475460">
                  <a:moveTo>
                    <a:pt x="11734528" y="2406218"/>
                  </a:moveTo>
                  <a:lnTo>
                    <a:pt x="11717668" y="2406218"/>
                  </a:lnTo>
                  <a:lnTo>
                    <a:pt x="14458375" y="5393617"/>
                  </a:lnTo>
                  <a:lnTo>
                    <a:pt x="14475321" y="5393617"/>
                  </a:lnTo>
                  <a:lnTo>
                    <a:pt x="11734528" y="2406218"/>
                  </a:lnTo>
                  <a:close/>
                </a:path>
                <a:path extrusionOk="0" h="5393690" w="14475460">
                  <a:moveTo>
                    <a:pt x="3835906" y="5090223"/>
                  </a:moveTo>
                  <a:lnTo>
                    <a:pt x="3828873" y="5090223"/>
                  </a:lnTo>
                  <a:lnTo>
                    <a:pt x="3833674" y="5093449"/>
                  </a:lnTo>
                  <a:lnTo>
                    <a:pt x="3835906" y="5090223"/>
                  </a:lnTo>
                  <a:close/>
                </a:path>
                <a:path extrusionOk="0" h="5393690" w="14475460">
                  <a:moveTo>
                    <a:pt x="2527334" y="1520926"/>
                  </a:moveTo>
                  <a:lnTo>
                    <a:pt x="2508632" y="1520926"/>
                  </a:lnTo>
                  <a:lnTo>
                    <a:pt x="4953229" y="3455504"/>
                  </a:lnTo>
                  <a:lnTo>
                    <a:pt x="3824745" y="5086096"/>
                  </a:lnTo>
                  <a:lnTo>
                    <a:pt x="3838762" y="5086096"/>
                  </a:lnTo>
                  <a:lnTo>
                    <a:pt x="4958474" y="3468103"/>
                  </a:lnTo>
                  <a:lnTo>
                    <a:pt x="4971563" y="3468103"/>
                  </a:lnTo>
                  <a:lnTo>
                    <a:pt x="4967390" y="3455060"/>
                  </a:lnTo>
                  <a:lnTo>
                    <a:pt x="4968850" y="3453053"/>
                  </a:lnTo>
                  <a:lnTo>
                    <a:pt x="4966285" y="3451148"/>
                  </a:lnTo>
                  <a:lnTo>
                    <a:pt x="4961823" y="3437204"/>
                  </a:lnTo>
                  <a:lnTo>
                    <a:pt x="4948543" y="3437204"/>
                  </a:lnTo>
                  <a:lnTo>
                    <a:pt x="2527334" y="1520926"/>
                  </a:lnTo>
                  <a:close/>
                </a:path>
                <a:path extrusionOk="0" h="5393690" w="14475460">
                  <a:moveTo>
                    <a:pt x="6660454" y="1691386"/>
                  </a:moveTo>
                  <a:lnTo>
                    <a:pt x="6646965" y="1691386"/>
                  </a:lnTo>
                  <a:lnTo>
                    <a:pt x="7437324" y="4161637"/>
                  </a:lnTo>
                  <a:lnTo>
                    <a:pt x="6456986" y="4570933"/>
                  </a:lnTo>
                  <a:lnTo>
                    <a:pt x="6486548" y="4570933"/>
                  </a:lnTo>
                  <a:lnTo>
                    <a:pt x="7440893" y="4172686"/>
                  </a:lnTo>
                  <a:lnTo>
                    <a:pt x="7454174" y="4172686"/>
                  </a:lnTo>
                  <a:lnTo>
                    <a:pt x="7452602" y="4167771"/>
                  </a:lnTo>
                  <a:lnTo>
                    <a:pt x="7479042" y="4156735"/>
                  </a:lnTo>
                  <a:lnTo>
                    <a:pt x="7449033" y="4156735"/>
                  </a:lnTo>
                  <a:lnTo>
                    <a:pt x="6660454" y="1691386"/>
                  </a:lnTo>
                  <a:close/>
                </a:path>
                <a:path extrusionOk="0" h="5393690" w="14475460">
                  <a:moveTo>
                    <a:pt x="5091452" y="1603705"/>
                  </a:moveTo>
                  <a:lnTo>
                    <a:pt x="4762475" y="1603705"/>
                  </a:lnTo>
                  <a:lnTo>
                    <a:pt x="6635586" y="1674647"/>
                  </a:lnTo>
                  <a:lnTo>
                    <a:pt x="6444819" y="4565802"/>
                  </a:lnTo>
                  <a:lnTo>
                    <a:pt x="6457324" y="4565802"/>
                  </a:lnTo>
                  <a:lnTo>
                    <a:pt x="6646965" y="1691386"/>
                  </a:lnTo>
                  <a:lnTo>
                    <a:pt x="6660454" y="1691386"/>
                  </a:lnTo>
                  <a:lnTo>
                    <a:pt x="6656884" y="1680222"/>
                  </a:lnTo>
                  <a:lnTo>
                    <a:pt x="6674058" y="1680222"/>
                  </a:lnTo>
                  <a:lnTo>
                    <a:pt x="6655612" y="1661934"/>
                  </a:lnTo>
                  <a:lnTo>
                    <a:pt x="6628994" y="1661934"/>
                  </a:lnTo>
                  <a:lnTo>
                    <a:pt x="5091452" y="1603705"/>
                  </a:lnTo>
                  <a:close/>
                </a:path>
                <a:path extrusionOk="0" h="5393690" w="14475460">
                  <a:moveTo>
                    <a:pt x="11685742" y="2408897"/>
                  </a:moveTo>
                  <a:lnTo>
                    <a:pt x="11666792" y="2408897"/>
                  </a:lnTo>
                  <a:lnTo>
                    <a:pt x="9243162" y="4227233"/>
                  </a:lnTo>
                  <a:lnTo>
                    <a:pt x="9262535" y="4227233"/>
                  </a:lnTo>
                  <a:lnTo>
                    <a:pt x="11685742" y="2408897"/>
                  </a:lnTo>
                  <a:close/>
                </a:path>
                <a:path extrusionOk="0" h="5393690" w="14475460">
                  <a:moveTo>
                    <a:pt x="6674058" y="1680222"/>
                  </a:moveTo>
                  <a:lnTo>
                    <a:pt x="6656884" y="1680222"/>
                  </a:lnTo>
                  <a:lnTo>
                    <a:pt x="8649247" y="3655860"/>
                  </a:lnTo>
                  <a:lnTo>
                    <a:pt x="7449033" y="4156735"/>
                  </a:lnTo>
                  <a:lnTo>
                    <a:pt x="7479042" y="4156735"/>
                  </a:lnTo>
                  <a:lnTo>
                    <a:pt x="8658175" y="3664559"/>
                  </a:lnTo>
                  <a:lnTo>
                    <a:pt x="8675618" y="3664559"/>
                  </a:lnTo>
                  <a:lnTo>
                    <a:pt x="8670443" y="3659428"/>
                  </a:lnTo>
                  <a:lnTo>
                    <a:pt x="8691288" y="3650729"/>
                  </a:lnTo>
                  <a:lnTo>
                    <a:pt x="8661629" y="3650729"/>
                  </a:lnTo>
                  <a:lnTo>
                    <a:pt x="6674058" y="1680222"/>
                  </a:lnTo>
                  <a:close/>
                </a:path>
                <a:path extrusionOk="0" h="5393690" w="14475460">
                  <a:moveTo>
                    <a:pt x="11703940" y="2372982"/>
                  </a:moveTo>
                  <a:lnTo>
                    <a:pt x="11701705" y="2381681"/>
                  </a:lnTo>
                  <a:lnTo>
                    <a:pt x="8661629" y="3650729"/>
                  </a:lnTo>
                  <a:lnTo>
                    <a:pt x="8691288" y="3650729"/>
                  </a:lnTo>
                  <a:lnTo>
                    <a:pt x="11666792" y="2408897"/>
                  </a:lnTo>
                  <a:lnTo>
                    <a:pt x="11685742" y="2408897"/>
                  </a:lnTo>
                  <a:lnTo>
                    <a:pt x="11697031" y="2400427"/>
                  </a:lnTo>
                  <a:lnTo>
                    <a:pt x="11729214" y="2400427"/>
                  </a:lnTo>
                  <a:lnTo>
                    <a:pt x="11716106" y="2386139"/>
                  </a:lnTo>
                  <a:lnTo>
                    <a:pt x="11726254" y="2378557"/>
                  </a:lnTo>
                  <a:lnTo>
                    <a:pt x="11709185" y="2378557"/>
                  </a:lnTo>
                  <a:lnTo>
                    <a:pt x="11703940" y="2372982"/>
                  </a:lnTo>
                  <a:close/>
                </a:path>
                <a:path extrusionOk="0" h="5393690" w="14475460">
                  <a:moveTo>
                    <a:pt x="2856395" y="1518920"/>
                  </a:moveTo>
                  <a:lnTo>
                    <a:pt x="2524799" y="1518920"/>
                  </a:lnTo>
                  <a:lnTo>
                    <a:pt x="4357307" y="1588528"/>
                  </a:lnTo>
                  <a:lnTo>
                    <a:pt x="4948543" y="3437204"/>
                  </a:lnTo>
                  <a:lnTo>
                    <a:pt x="4961823" y="3437204"/>
                  </a:lnTo>
                  <a:lnTo>
                    <a:pt x="4370477" y="1588973"/>
                  </a:lnTo>
                  <a:lnTo>
                    <a:pt x="4700772" y="1588973"/>
                  </a:lnTo>
                  <a:lnTo>
                    <a:pt x="4366566" y="1576260"/>
                  </a:lnTo>
                  <a:lnTo>
                    <a:pt x="4366350" y="1575587"/>
                  </a:lnTo>
                  <a:lnTo>
                    <a:pt x="4353408" y="1575587"/>
                  </a:lnTo>
                  <a:lnTo>
                    <a:pt x="2856395" y="1518920"/>
                  </a:lnTo>
                  <a:close/>
                </a:path>
                <a:path extrusionOk="0" h="5393690" w="14475460">
                  <a:moveTo>
                    <a:pt x="463585" y="1428559"/>
                  </a:moveTo>
                  <a:lnTo>
                    <a:pt x="143676" y="1428559"/>
                  </a:lnTo>
                  <a:lnTo>
                    <a:pt x="2496694" y="1517802"/>
                  </a:lnTo>
                  <a:lnTo>
                    <a:pt x="2047126" y="3323640"/>
                  </a:lnTo>
                  <a:lnTo>
                    <a:pt x="2060031" y="3323640"/>
                  </a:lnTo>
                  <a:lnTo>
                    <a:pt x="2508632" y="1520926"/>
                  </a:lnTo>
                  <a:lnTo>
                    <a:pt x="2527334" y="1520926"/>
                  </a:lnTo>
                  <a:lnTo>
                    <a:pt x="2524799" y="1518920"/>
                  </a:lnTo>
                  <a:lnTo>
                    <a:pt x="2856395" y="1518920"/>
                  </a:lnTo>
                  <a:lnTo>
                    <a:pt x="2520557" y="1506207"/>
                  </a:lnTo>
                  <a:lnTo>
                    <a:pt x="2520969" y="1505750"/>
                  </a:lnTo>
                  <a:lnTo>
                    <a:pt x="2505508" y="1505750"/>
                  </a:lnTo>
                  <a:lnTo>
                    <a:pt x="463585" y="1428559"/>
                  </a:lnTo>
                  <a:close/>
                </a:path>
                <a:path extrusionOk="0" h="5393690" w="14475460">
                  <a:moveTo>
                    <a:pt x="11747450" y="2362720"/>
                  </a:moveTo>
                  <a:lnTo>
                    <a:pt x="11709185" y="2378557"/>
                  </a:lnTo>
                  <a:lnTo>
                    <a:pt x="11726254" y="2378557"/>
                  </a:lnTo>
                  <a:lnTo>
                    <a:pt x="11747450" y="2362720"/>
                  </a:lnTo>
                  <a:close/>
                </a:path>
                <a:path extrusionOk="0" h="5393690" w="14475460">
                  <a:moveTo>
                    <a:pt x="6639040" y="1624672"/>
                  </a:moveTo>
                  <a:lnTo>
                    <a:pt x="6637249" y="1651673"/>
                  </a:lnTo>
                  <a:lnTo>
                    <a:pt x="6628994" y="1661934"/>
                  </a:lnTo>
                  <a:lnTo>
                    <a:pt x="6655612" y="1661934"/>
                  </a:lnTo>
                  <a:lnTo>
                    <a:pt x="6648413" y="1654797"/>
                  </a:lnTo>
                  <a:lnTo>
                    <a:pt x="6639040" y="1624672"/>
                  </a:lnTo>
                  <a:close/>
                </a:path>
                <a:path extrusionOk="0" h="5393690" w="14475460">
                  <a:moveTo>
                    <a:pt x="3906350" y="96151"/>
                  </a:moveTo>
                  <a:lnTo>
                    <a:pt x="3893135" y="96151"/>
                  </a:lnTo>
                  <a:lnTo>
                    <a:pt x="4741838" y="1590535"/>
                  </a:lnTo>
                  <a:lnTo>
                    <a:pt x="4755187" y="1590535"/>
                  </a:lnTo>
                  <a:lnTo>
                    <a:pt x="3906350" y="96151"/>
                  </a:lnTo>
                  <a:close/>
                </a:path>
                <a:path extrusionOk="0" h="5393690" w="14475460">
                  <a:moveTo>
                    <a:pt x="3870718" y="26327"/>
                  </a:moveTo>
                  <a:lnTo>
                    <a:pt x="3853409" y="26327"/>
                  </a:lnTo>
                  <a:lnTo>
                    <a:pt x="3863011" y="43053"/>
                  </a:lnTo>
                  <a:lnTo>
                    <a:pt x="4353408" y="1575587"/>
                  </a:lnTo>
                  <a:lnTo>
                    <a:pt x="4366350" y="1575587"/>
                  </a:lnTo>
                  <a:lnTo>
                    <a:pt x="3893135" y="96151"/>
                  </a:lnTo>
                  <a:lnTo>
                    <a:pt x="3906350" y="96151"/>
                  </a:lnTo>
                  <a:lnTo>
                    <a:pt x="3876066" y="42837"/>
                  </a:lnTo>
                  <a:lnTo>
                    <a:pt x="3870718" y="26327"/>
                  </a:lnTo>
                  <a:close/>
                </a:path>
                <a:path extrusionOk="0" h="5393690" w="14475460">
                  <a:moveTo>
                    <a:pt x="3868982" y="20967"/>
                  </a:moveTo>
                  <a:lnTo>
                    <a:pt x="3842703" y="20967"/>
                  </a:lnTo>
                  <a:lnTo>
                    <a:pt x="2505508" y="1505750"/>
                  </a:lnTo>
                  <a:lnTo>
                    <a:pt x="2520969" y="1505750"/>
                  </a:lnTo>
                  <a:lnTo>
                    <a:pt x="3853409" y="26327"/>
                  </a:lnTo>
                  <a:lnTo>
                    <a:pt x="3870718" y="26327"/>
                  </a:lnTo>
                  <a:lnTo>
                    <a:pt x="3868982" y="20967"/>
                  </a:lnTo>
                  <a:close/>
                </a:path>
                <a:path extrusionOk="0" h="5393690" w="14475460">
                  <a:moveTo>
                    <a:pt x="0" y="1383174"/>
                  </a:moveTo>
                  <a:lnTo>
                    <a:pt x="0" y="1395867"/>
                  </a:lnTo>
                  <a:lnTo>
                    <a:pt x="95149" y="1421422"/>
                  </a:lnTo>
                  <a:lnTo>
                    <a:pt x="0" y="1445790"/>
                  </a:lnTo>
                  <a:lnTo>
                    <a:pt x="0" y="1458686"/>
                  </a:lnTo>
                  <a:lnTo>
                    <a:pt x="115012" y="1429232"/>
                  </a:lnTo>
                  <a:lnTo>
                    <a:pt x="144777" y="1429232"/>
                  </a:lnTo>
                  <a:lnTo>
                    <a:pt x="143676" y="1428559"/>
                  </a:lnTo>
                  <a:lnTo>
                    <a:pt x="463585" y="1428559"/>
                  </a:lnTo>
                  <a:lnTo>
                    <a:pt x="150813" y="1416735"/>
                  </a:lnTo>
                  <a:lnTo>
                    <a:pt x="156121" y="1414729"/>
                  </a:lnTo>
                  <a:lnTo>
                    <a:pt x="120359" y="1414729"/>
                  </a:lnTo>
                  <a:lnTo>
                    <a:pt x="102854" y="1404239"/>
                  </a:lnTo>
                  <a:lnTo>
                    <a:pt x="78411" y="1404239"/>
                  </a:lnTo>
                  <a:lnTo>
                    <a:pt x="0" y="1383174"/>
                  </a:lnTo>
                  <a:close/>
                </a:path>
                <a:path extrusionOk="0" h="5393690" w="14475460">
                  <a:moveTo>
                    <a:pt x="152069" y="1433690"/>
                  </a:moveTo>
                  <a:lnTo>
                    <a:pt x="140780" y="1433690"/>
                  </a:lnTo>
                  <a:lnTo>
                    <a:pt x="161189" y="1439265"/>
                  </a:lnTo>
                  <a:lnTo>
                    <a:pt x="152069" y="1433690"/>
                  </a:lnTo>
                  <a:close/>
                </a:path>
                <a:path extrusionOk="0" h="5393690" w="14475460">
                  <a:moveTo>
                    <a:pt x="3862337" y="0"/>
                  </a:moveTo>
                  <a:lnTo>
                    <a:pt x="120359" y="1414729"/>
                  </a:lnTo>
                  <a:lnTo>
                    <a:pt x="156121" y="1414729"/>
                  </a:lnTo>
                  <a:lnTo>
                    <a:pt x="3842703" y="20967"/>
                  </a:lnTo>
                  <a:lnTo>
                    <a:pt x="3868982" y="20967"/>
                  </a:lnTo>
                  <a:lnTo>
                    <a:pt x="3866020" y="11823"/>
                  </a:lnTo>
                  <a:lnTo>
                    <a:pt x="3862337" y="0"/>
                  </a:lnTo>
                  <a:close/>
                </a:path>
                <a:path extrusionOk="0" h="5393690" w="14475460">
                  <a:moveTo>
                    <a:pt x="0" y="1342600"/>
                  </a:moveTo>
                  <a:lnTo>
                    <a:pt x="0" y="1357250"/>
                  </a:lnTo>
                  <a:lnTo>
                    <a:pt x="78411" y="1404239"/>
                  </a:lnTo>
                  <a:lnTo>
                    <a:pt x="102854" y="1404239"/>
                  </a:lnTo>
                  <a:lnTo>
                    <a:pt x="0" y="1342600"/>
                  </a:lnTo>
                  <a:close/>
                </a:path>
              </a:pathLst>
            </a:custGeom>
            <a:solidFill>
              <a:srgbClr val="C0C0C0">
                <a:alpha val="4705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1" name="Google Shape;91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2195" y="4267272"/>
              <a:ext cx="101893" cy="102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41982" y="3246869"/>
              <a:ext cx="102046" cy="101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83387" y="5993332"/>
              <a:ext cx="135789" cy="135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443827" y="4183401"/>
              <a:ext cx="126809" cy="126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2159" y="4098617"/>
              <a:ext cx="114880" cy="11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580008" y="4357418"/>
              <a:ext cx="108892" cy="109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799127" y="2697945"/>
              <a:ext cx="116346" cy="116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655195" y="5068159"/>
              <a:ext cx="103827" cy="10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174350" y="6890308"/>
              <a:ext cx="148855" cy="148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770960" y="7766855"/>
              <a:ext cx="115501" cy="115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4239197" y="7871854"/>
              <a:ext cx="148626" cy="148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396007" y="7262611"/>
              <a:ext cx="107689" cy="107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910640" y="6138361"/>
              <a:ext cx="100609" cy="100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74718" y="6138805"/>
              <a:ext cx="100559" cy="100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1225272" y="6794412"/>
              <a:ext cx="100554" cy="100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4"/>
            <p:cNvSpPr/>
            <p:nvPr/>
          </p:nvSpPr>
          <p:spPr>
            <a:xfrm>
              <a:off x="0" y="4020047"/>
              <a:ext cx="9060815" cy="4108450"/>
            </a:xfrm>
            <a:custGeom>
              <a:rect b="b" l="l" r="r" t="t"/>
              <a:pathLst>
                <a:path extrusionOk="0" h="4108450" w="9060815">
                  <a:moveTo>
                    <a:pt x="2363520" y="2370467"/>
                  </a:moveTo>
                  <a:lnTo>
                    <a:pt x="2351672" y="2370467"/>
                  </a:lnTo>
                  <a:lnTo>
                    <a:pt x="2981516" y="3291967"/>
                  </a:lnTo>
                  <a:lnTo>
                    <a:pt x="1983644" y="4107952"/>
                  </a:lnTo>
                  <a:lnTo>
                    <a:pt x="2000661" y="4107952"/>
                  </a:lnTo>
                  <a:lnTo>
                    <a:pt x="2987727" y="3300958"/>
                  </a:lnTo>
                  <a:lnTo>
                    <a:pt x="2999631" y="3300958"/>
                  </a:lnTo>
                  <a:lnTo>
                    <a:pt x="2995334" y="3294672"/>
                  </a:lnTo>
                  <a:lnTo>
                    <a:pt x="3006332" y="3285680"/>
                  </a:lnTo>
                  <a:lnTo>
                    <a:pt x="2989200" y="3285680"/>
                  </a:lnTo>
                  <a:lnTo>
                    <a:pt x="2363520" y="2370467"/>
                  </a:lnTo>
                  <a:close/>
                </a:path>
                <a:path extrusionOk="0" h="4108450" w="9060815">
                  <a:moveTo>
                    <a:pt x="2999631" y="3300958"/>
                  </a:moveTo>
                  <a:lnTo>
                    <a:pt x="2987727" y="3300958"/>
                  </a:lnTo>
                  <a:lnTo>
                    <a:pt x="3502254" y="4053713"/>
                  </a:lnTo>
                  <a:lnTo>
                    <a:pt x="3471924" y="4107952"/>
                  </a:lnTo>
                  <a:lnTo>
                    <a:pt x="3484069" y="4107952"/>
                  </a:lnTo>
                  <a:lnTo>
                    <a:pt x="3509938" y="4061726"/>
                  </a:lnTo>
                  <a:lnTo>
                    <a:pt x="3540029" y="4046118"/>
                  </a:lnTo>
                  <a:lnTo>
                    <a:pt x="3518688" y="4046118"/>
                  </a:lnTo>
                  <a:lnTo>
                    <a:pt x="3519832" y="4044073"/>
                  </a:lnTo>
                  <a:lnTo>
                    <a:pt x="3507576" y="4044073"/>
                  </a:lnTo>
                  <a:lnTo>
                    <a:pt x="2999631" y="3300958"/>
                  </a:lnTo>
                  <a:close/>
                </a:path>
                <a:path extrusionOk="0" h="4108450" w="9060815">
                  <a:moveTo>
                    <a:pt x="6133105" y="2711818"/>
                  </a:moveTo>
                  <a:lnTo>
                    <a:pt x="6112409" y="2711818"/>
                  </a:lnTo>
                  <a:lnTo>
                    <a:pt x="6390438" y="2877642"/>
                  </a:lnTo>
                  <a:lnTo>
                    <a:pt x="5097082" y="3935133"/>
                  </a:lnTo>
                  <a:lnTo>
                    <a:pt x="5094301" y="3935374"/>
                  </a:lnTo>
                  <a:lnTo>
                    <a:pt x="5094390" y="3937342"/>
                  </a:lnTo>
                  <a:lnTo>
                    <a:pt x="4885717" y="4107952"/>
                  </a:lnTo>
                  <a:lnTo>
                    <a:pt x="4902730" y="4107952"/>
                  </a:lnTo>
                  <a:lnTo>
                    <a:pt x="5094796" y="3950906"/>
                  </a:lnTo>
                  <a:lnTo>
                    <a:pt x="5104555" y="3950906"/>
                  </a:lnTo>
                  <a:lnTo>
                    <a:pt x="5104359" y="3944289"/>
                  </a:lnTo>
                  <a:lnTo>
                    <a:pt x="5221019" y="3933329"/>
                  </a:lnTo>
                  <a:lnTo>
                    <a:pt x="5116208" y="3933329"/>
                  </a:lnTo>
                  <a:lnTo>
                    <a:pt x="6400077" y="2883522"/>
                  </a:lnTo>
                  <a:lnTo>
                    <a:pt x="6421228" y="2883522"/>
                  </a:lnTo>
                  <a:lnTo>
                    <a:pt x="6408903" y="2876169"/>
                  </a:lnTo>
                  <a:lnTo>
                    <a:pt x="6415910" y="2870441"/>
                  </a:lnTo>
                  <a:lnTo>
                    <a:pt x="6399099" y="2870441"/>
                  </a:lnTo>
                  <a:lnTo>
                    <a:pt x="6133105" y="2711818"/>
                  </a:lnTo>
                  <a:close/>
                </a:path>
                <a:path extrusionOk="0" h="4108450" w="9060815">
                  <a:moveTo>
                    <a:pt x="5104555" y="3950906"/>
                  </a:moveTo>
                  <a:lnTo>
                    <a:pt x="5094796" y="3950906"/>
                  </a:lnTo>
                  <a:lnTo>
                    <a:pt x="5099441" y="4107952"/>
                  </a:lnTo>
                  <a:lnTo>
                    <a:pt x="5109208" y="4107952"/>
                  </a:lnTo>
                  <a:lnTo>
                    <a:pt x="5104555" y="3950906"/>
                  </a:lnTo>
                  <a:close/>
                </a:path>
                <a:path extrusionOk="0" h="4108450" w="9060815">
                  <a:moveTo>
                    <a:pt x="7781606" y="3695115"/>
                  </a:moveTo>
                  <a:lnTo>
                    <a:pt x="7756564" y="3695115"/>
                  </a:lnTo>
                  <a:lnTo>
                    <a:pt x="7614290" y="4107952"/>
                  </a:lnTo>
                  <a:lnTo>
                    <a:pt x="7625500" y="4107952"/>
                  </a:lnTo>
                  <a:lnTo>
                    <a:pt x="7766571" y="3698468"/>
                  </a:lnTo>
                  <a:lnTo>
                    <a:pt x="7787225" y="3698468"/>
                  </a:lnTo>
                  <a:lnTo>
                    <a:pt x="7781606" y="3695115"/>
                  </a:lnTo>
                  <a:close/>
                </a:path>
                <a:path extrusionOk="0" h="4108450" w="9060815">
                  <a:moveTo>
                    <a:pt x="7787225" y="3698468"/>
                  </a:moveTo>
                  <a:lnTo>
                    <a:pt x="7766571" y="3698468"/>
                  </a:lnTo>
                  <a:lnTo>
                    <a:pt x="8452966" y="4107952"/>
                  </a:lnTo>
                  <a:lnTo>
                    <a:pt x="8473552" y="4107952"/>
                  </a:lnTo>
                  <a:lnTo>
                    <a:pt x="7787225" y="3698468"/>
                  </a:lnTo>
                  <a:close/>
                </a:path>
                <a:path extrusionOk="0" h="4108450" w="9060815">
                  <a:moveTo>
                    <a:pt x="7511552" y="1999437"/>
                  </a:moveTo>
                  <a:lnTo>
                    <a:pt x="7498271" y="1999437"/>
                  </a:lnTo>
                  <a:lnTo>
                    <a:pt x="9047293" y="4107952"/>
                  </a:lnTo>
                  <a:lnTo>
                    <a:pt x="9060535" y="4107952"/>
                  </a:lnTo>
                  <a:lnTo>
                    <a:pt x="7511552" y="1999437"/>
                  </a:lnTo>
                  <a:close/>
                </a:path>
                <a:path extrusionOk="0" h="4108450" w="9060815">
                  <a:moveTo>
                    <a:pt x="4747902" y="1885276"/>
                  </a:moveTo>
                  <a:lnTo>
                    <a:pt x="4727042" y="1885276"/>
                  </a:lnTo>
                  <a:lnTo>
                    <a:pt x="6102529" y="2705849"/>
                  </a:lnTo>
                  <a:lnTo>
                    <a:pt x="3518688" y="4046118"/>
                  </a:lnTo>
                  <a:lnTo>
                    <a:pt x="3540029" y="4046118"/>
                  </a:lnTo>
                  <a:lnTo>
                    <a:pt x="6112409" y="2711818"/>
                  </a:lnTo>
                  <a:lnTo>
                    <a:pt x="6133105" y="2711818"/>
                  </a:lnTo>
                  <a:lnTo>
                    <a:pt x="6123522" y="2706103"/>
                  </a:lnTo>
                  <a:lnTo>
                    <a:pt x="6135030" y="2700134"/>
                  </a:lnTo>
                  <a:lnTo>
                    <a:pt x="6113641" y="2700134"/>
                  </a:lnTo>
                  <a:lnTo>
                    <a:pt x="4747902" y="1885276"/>
                  </a:lnTo>
                  <a:close/>
                </a:path>
                <a:path extrusionOk="0" h="4108450" w="9060815">
                  <a:moveTo>
                    <a:pt x="4723342" y="1891893"/>
                  </a:moveTo>
                  <a:lnTo>
                    <a:pt x="4711193" y="1891893"/>
                  </a:lnTo>
                  <a:lnTo>
                    <a:pt x="3507576" y="4044073"/>
                  </a:lnTo>
                  <a:lnTo>
                    <a:pt x="3519832" y="4044073"/>
                  </a:lnTo>
                  <a:lnTo>
                    <a:pt x="4723342" y="1891893"/>
                  </a:lnTo>
                  <a:close/>
                </a:path>
                <a:path extrusionOk="0" h="4108450" w="9060815">
                  <a:moveTo>
                    <a:pt x="6421228" y="2883522"/>
                  </a:moveTo>
                  <a:lnTo>
                    <a:pt x="6400077" y="2883522"/>
                  </a:lnTo>
                  <a:lnTo>
                    <a:pt x="7745896" y="3686289"/>
                  </a:lnTo>
                  <a:lnTo>
                    <a:pt x="5116208" y="3933329"/>
                  </a:lnTo>
                  <a:lnTo>
                    <a:pt x="5221019" y="3933329"/>
                  </a:lnTo>
                  <a:lnTo>
                    <a:pt x="7756564" y="3695115"/>
                  </a:lnTo>
                  <a:lnTo>
                    <a:pt x="7781606" y="3695115"/>
                  </a:lnTo>
                  <a:lnTo>
                    <a:pt x="7765835" y="3685717"/>
                  </a:lnTo>
                  <a:lnTo>
                    <a:pt x="7764797" y="3679177"/>
                  </a:lnTo>
                  <a:lnTo>
                    <a:pt x="7754799" y="3679177"/>
                  </a:lnTo>
                  <a:lnTo>
                    <a:pt x="6421228" y="2883522"/>
                  </a:lnTo>
                  <a:close/>
                </a:path>
                <a:path extrusionOk="0" h="4108450" w="9060815">
                  <a:moveTo>
                    <a:pt x="1649176" y="2520099"/>
                  </a:moveTo>
                  <a:lnTo>
                    <a:pt x="1633411" y="2520099"/>
                  </a:lnTo>
                  <a:lnTo>
                    <a:pt x="0" y="3820438"/>
                  </a:lnTo>
                  <a:lnTo>
                    <a:pt x="0" y="3833063"/>
                  </a:lnTo>
                  <a:lnTo>
                    <a:pt x="1649176" y="2520099"/>
                  </a:lnTo>
                  <a:close/>
                </a:path>
                <a:path extrusionOk="0" h="4108450" w="9060815">
                  <a:moveTo>
                    <a:pt x="7510712" y="1998294"/>
                  </a:moveTo>
                  <a:lnTo>
                    <a:pt x="7488137" y="1998294"/>
                  </a:lnTo>
                  <a:lnTo>
                    <a:pt x="7754799" y="3679177"/>
                  </a:lnTo>
                  <a:lnTo>
                    <a:pt x="7764797" y="3679177"/>
                  </a:lnTo>
                  <a:lnTo>
                    <a:pt x="7498271" y="1999437"/>
                  </a:lnTo>
                  <a:lnTo>
                    <a:pt x="7511552" y="1999437"/>
                  </a:lnTo>
                  <a:lnTo>
                    <a:pt x="7510712" y="1998294"/>
                  </a:lnTo>
                  <a:close/>
                </a:path>
                <a:path extrusionOk="0" h="4108450" w="9060815">
                  <a:moveTo>
                    <a:pt x="4738025" y="1879384"/>
                  </a:moveTo>
                  <a:lnTo>
                    <a:pt x="4709148" y="1879384"/>
                  </a:lnTo>
                  <a:lnTo>
                    <a:pt x="2989200" y="3285680"/>
                  </a:lnTo>
                  <a:lnTo>
                    <a:pt x="3006332" y="3285680"/>
                  </a:lnTo>
                  <a:lnTo>
                    <a:pt x="4711193" y="1891893"/>
                  </a:lnTo>
                  <a:lnTo>
                    <a:pt x="4723342" y="1891893"/>
                  </a:lnTo>
                  <a:lnTo>
                    <a:pt x="4727042" y="1885276"/>
                  </a:lnTo>
                  <a:lnTo>
                    <a:pt x="4747902" y="1885276"/>
                  </a:lnTo>
                  <a:lnTo>
                    <a:pt x="4738025" y="1879384"/>
                  </a:lnTo>
                  <a:close/>
                </a:path>
                <a:path extrusionOk="0" h="4108450" w="9060815">
                  <a:moveTo>
                    <a:pt x="7444054" y="2029917"/>
                  </a:moveTo>
                  <a:lnTo>
                    <a:pt x="7427177" y="2029917"/>
                  </a:lnTo>
                  <a:lnTo>
                    <a:pt x="6399099" y="2870441"/>
                  </a:lnTo>
                  <a:lnTo>
                    <a:pt x="6415910" y="2870441"/>
                  </a:lnTo>
                  <a:lnTo>
                    <a:pt x="7444054" y="2029917"/>
                  </a:lnTo>
                  <a:close/>
                </a:path>
                <a:path extrusionOk="0" h="4108450" w="9060815">
                  <a:moveTo>
                    <a:pt x="777685" y="50507"/>
                  </a:moveTo>
                  <a:lnTo>
                    <a:pt x="761759" y="50507"/>
                  </a:lnTo>
                  <a:lnTo>
                    <a:pt x="1659319" y="2499499"/>
                  </a:lnTo>
                  <a:lnTo>
                    <a:pt x="1651890" y="2505303"/>
                  </a:lnTo>
                  <a:lnTo>
                    <a:pt x="0" y="2849338"/>
                  </a:lnTo>
                  <a:lnTo>
                    <a:pt x="0" y="2860307"/>
                  </a:lnTo>
                  <a:lnTo>
                    <a:pt x="1633411" y="2520099"/>
                  </a:lnTo>
                  <a:lnTo>
                    <a:pt x="1649176" y="2520099"/>
                  </a:lnTo>
                  <a:lnTo>
                    <a:pt x="1654823" y="2515603"/>
                  </a:lnTo>
                  <a:lnTo>
                    <a:pt x="1722691" y="2501468"/>
                  </a:lnTo>
                  <a:lnTo>
                    <a:pt x="1670432" y="2501468"/>
                  </a:lnTo>
                  <a:lnTo>
                    <a:pt x="779565" y="70446"/>
                  </a:lnTo>
                  <a:lnTo>
                    <a:pt x="791315" y="70446"/>
                  </a:lnTo>
                  <a:lnTo>
                    <a:pt x="777685" y="50507"/>
                  </a:lnTo>
                  <a:close/>
                </a:path>
                <a:path extrusionOk="0" h="4108450" w="9060815">
                  <a:moveTo>
                    <a:pt x="7493941" y="1975256"/>
                  </a:moveTo>
                  <a:lnTo>
                    <a:pt x="7464197" y="1999602"/>
                  </a:lnTo>
                  <a:lnTo>
                    <a:pt x="6113641" y="2700134"/>
                  </a:lnTo>
                  <a:lnTo>
                    <a:pt x="6135030" y="2700134"/>
                  </a:lnTo>
                  <a:lnTo>
                    <a:pt x="7427177" y="2029917"/>
                  </a:lnTo>
                  <a:lnTo>
                    <a:pt x="7444054" y="2029917"/>
                  </a:lnTo>
                  <a:lnTo>
                    <a:pt x="7473430" y="2005901"/>
                  </a:lnTo>
                  <a:lnTo>
                    <a:pt x="7488137" y="1998294"/>
                  </a:lnTo>
                  <a:lnTo>
                    <a:pt x="7510712" y="1998294"/>
                  </a:lnTo>
                  <a:lnTo>
                    <a:pt x="7500151" y="1983917"/>
                  </a:lnTo>
                  <a:lnTo>
                    <a:pt x="7493941" y="1975256"/>
                  </a:lnTo>
                  <a:close/>
                </a:path>
                <a:path extrusionOk="0" h="4108450" w="9060815">
                  <a:moveTo>
                    <a:pt x="791315" y="70446"/>
                  </a:moveTo>
                  <a:lnTo>
                    <a:pt x="779565" y="70446"/>
                  </a:lnTo>
                  <a:lnTo>
                    <a:pt x="2345221" y="2360980"/>
                  </a:lnTo>
                  <a:lnTo>
                    <a:pt x="1670432" y="2501468"/>
                  </a:lnTo>
                  <a:lnTo>
                    <a:pt x="1722691" y="2501468"/>
                  </a:lnTo>
                  <a:lnTo>
                    <a:pt x="2351672" y="2370467"/>
                  </a:lnTo>
                  <a:lnTo>
                    <a:pt x="2363520" y="2370467"/>
                  </a:lnTo>
                  <a:lnTo>
                    <a:pt x="2362061" y="2368334"/>
                  </a:lnTo>
                  <a:lnTo>
                    <a:pt x="2407540" y="2358859"/>
                  </a:lnTo>
                  <a:lnTo>
                    <a:pt x="2355597" y="2358859"/>
                  </a:lnTo>
                  <a:lnTo>
                    <a:pt x="791315" y="70446"/>
                  </a:lnTo>
                  <a:close/>
                </a:path>
                <a:path extrusionOk="0" h="4108450" w="9060815">
                  <a:moveTo>
                    <a:pt x="4747794" y="1848002"/>
                  </a:moveTo>
                  <a:lnTo>
                    <a:pt x="4727042" y="1865083"/>
                  </a:lnTo>
                  <a:lnTo>
                    <a:pt x="2355597" y="2358859"/>
                  </a:lnTo>
                  <a:lnTo>
                    <a:pt x="2407540" y="2358859"/>
                  </a:lnTo>
                  <a:lnTo>
                    <a:pt x="4709148" y="1879384"/>
                  </a:lnTo>
                  <a:lnTo>
                    <a:pt x="4738025" y="1879384"/>
                  </a:lnTo>
                  <a:lnTo>
                    <a:pt x="4737748" y="1879219"/>
                  </a:lnTo>
                  <a:lnTo>
                    <a:pt x="4736605" y="1867941"/>
                  </a:lnTo>
                  <a:lnTo>
                    <a:pt x="4747794" y="1848002"/>
                  </a:lnTo>
                  <a:close/>
                </a:path>
                <a:path extrusionOk="0" h="4108450" w="9060815">
                  <a:moveTo>
                    <a:pt x="759900" y="55905"/>
                  </a:moveTo>
                  <a:lnTo>
                    <a:pt x="748844" y="55905"/>
                  </a:lnTo>
                  <a:lnTo>
                    <a:pt x="0" y="2229415"/>
                  </a:lnTo>
                  <a:lnTo>
                    <a:pt x="0" y="2262194"/>
                  </a:lnTo>
                  <a:lnTo>
                    <a:pt x="759900" y="55905"/>
                  </a:lnTo>
                  <a:close/>
                </a:path>
                <a:path extrusionOk="0" h="4108450" w="9060815">
                  <a:moveTo>
                    <a:pt x="773996" y="45110"/>
                  </a:moveTo>
                  <a:lnTo>
                    <a:pt x="744272" y="45110"/>
                  </a:lnTo>
                  <a:lnTo>
                    <a:pt x="0" y="807361"/>
                  </a:lnTo>
                  <a:lnTo>
                    <a:pt x="0" y="822766"/>
                  </a:lnTo>
                  <a:lnTo>
                    <a:pt x="748844" y="55905"/>
                  </a:lnTo>
                  <a:lnTo>
                    <a:pt x="759900" y="55905"/>
                  </a:lnTo>
                  <a:lnTo>
                    <a:pt x="761759" y="50507"/>
                  </a:lnTo>
                  <a:lnTo>
                    <a:pt x="777685" y="50507"/>
                  </a:lnTo>
                  <a:lnTo>
                    <a:pt x="773996" y="45110"/>
                  </a:lnTo>
                  <a:close/>
                </a:path>
                <a:path extrusionOk="0" h="4108450" w="9060815">
                  <a:moveTo>
                    <a:pt x="743205" y="0"/>
                  </a:moveTo>
                  <a:lnTo>
                    <a:pt x="754724" y="31381"/>
                  </a:lnTo>
                  <a:lnTo>
                    <a:pt x="0" y="226228"/>
                  </a:lnTo>
                  <a:lnTo>
                    <a:pt x="0" y="237248"/>
                  </a:lnTo>
                  <a:lnTo>
                    <a:pt x="744272" y="45110"/>
                  </a:lnTo>
                  <a:lnTo>
                    <a:pt x="773996" y="45110"/>
                  </a:lnTo>
                  <a:lnTo>
                    <a:pt x="767068" y="34975"/>
                  </a:lnTo>
                  <a:lnTo>
                    <a:pt x="769160" y="29095"/>
                  </a:lnTo>
                  <a:lnTo>
                    <a:pt x="763144" y="29095"/>
                  </a:lnTo>
                  <a:lnTo>
                    <a:pt x="743205" y="0"/>
                  </a:lnTo>
                  <a:close/>
                </a:path>
                <a:path extrusionOk="0" h="4108450" w="9060815">
                  <a:moveTo>
                    <a:pt x="769684" y="27622"/>
                  </a:moveTo>
                  <a:lnTo>
                    <a:pt x="763144" y="29095"/>
                  </a:lnTo>
                  <a:lnTo>
                    <a:pt x="769160" y="29095"/>
                  </a:lnTo>
                  <a:lnTo>
                    <a:pt x="769684" y="27622"/>
                  </a:lnTo>
                  <a:close/>
                </a:path>
              </a:pathLst>
            </a:custGeom>
            <a:solidFill>
              <a:srgbClr val="C0C0C0">
                <a:alpha val="2392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07" name="Google Shape;107;p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354650" y="6854055"/>
              <a:ext cx="86790" cy="87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8241473" y="7039244"/>
              <a:ext cx="86803" cy="87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18173" y="7666337"/>
              <a:ext cx="86597" cy="86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680175" y="5861760"/>
              <a:ext cx="92722" cy="92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446508" y="5972584"/>
              <a:ext cx="81697" cy="81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15363" y="4009094"/>
              <a:ext cx="92014" cy="9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620228" y="6476152"/>
              <a:ext cx="89755" cy="9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3461626" y="8029591"/>
              <a:ext cx="91692" cy="91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5056561" y="7916958"/>
              <a:ext cx="85588" cy="85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225466" y="5449265"/>
              <a:ext cx="85609" cy="85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" name="Google Shape;117;p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0" y="7935633"/>
            <a:ext cx="16256001" cy="19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>
            <p:ph type="title"/>
          </p:nvPr>
        </p:nvSpPr>
        <p:spPr>
          <a:xfrm>
            <a:off x="1097607" y="774448"/>
            <a:ext cx="14204652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BECA4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"/>
          <p:cNvSpPr txBox="1"/>
          <p:nvPr>
            <p:ph idx="1" type="body"/>
          </p:nvPr>
        </p:nvSpPr>
        <p:spPr>
          <a:xfrm>
            <a:off x="1097607" y="1945068"/>
            <a:ext cx="12654915" cy="4871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0" name="Google Shape;120;p4"/>
          <p:cNvGrpSpPr/>
          <p:nvPr/>
        </p:nvGrpSpPr>
        <p:grpSpPr>
          <a:xfrm>
            <a:off x="14231396" y="7284381"/>
            <a:ext cx="1724216" cy="436880"/>
            <a:chOff x="14231396" y="7284381"/>
            <a:chExt cx="1724216" cy="436880"/>
          </a:xfrm>
        </p:grpSpPr>
        <p:sp>
          <p:nvSpPr>
            <p:cNvPr id="121" name="Google Shape;121;p4"/>
            <p:cNvSpPr/>
            <p:nvPr/>
          </p:nvSpPr>
          <p:spPr>
            <a:xfrm>
              <a:off x="14231396" y="7284381"/>
              <a:ext cx="436880" cy="436880"/>
            </a:xfrm>
            <a:custGeom>
              <a:rect b="b" l="l" r="r" t="t"/>
              <a:pathLst>
                <a:path extrusionOk="0" h="436879" w="436880">
                  <a:moveTo>
                    <a:pt x="218325" y="0"/>
                  </a:moveTo>
                  <a:lnTo>
                    <a:pt x="168274" y="5766"/>
                  </a:lnTo>
                  <a:lnTo>
                    <a:pt x="122324" y="22193"/>
                  </a:lnTo>
                  <a:lnTo>
                    <a:pt x="81786" y="47968"/>
                  </a:lnTo>
                  <a:lnTo>
                    <a:pt x="47973" y="81778"/>
                  </a:lnTo>
                  <a:lnTo>
                    <a:pt x="22196" y="122314"/>
                  </a:lnTo>
                  <a:lnTo>
                    <a:pt x="5767" y="168262"/>
                  </a:lnTo>
                  <a:lnTo>
                    <a:pt x="0" y="218312"/>
                  </a:lnTo>
                  <a:lnTo>
                    <a:pt x="5767" y="268367"/>
                  </a:lnTo>
                  <a:lnTo>
                    <a:pt x="22196" y="314319"/>
                  </a:lnTo>
                  <a:lnTo>
                    <a:pt x="47973" y="354857"/>
                  </a:lnTo>
                  <a:lnTo>
                    <a:pt x="81786" y="388669"/>
                  </a:lnTo>
                  <a:lnTo>
                    <a:pt x="122324" y="414444"/>
                  </a:lnTo>
                  <a:lnTo>
                    <a:pt x="168274" y="430871"/>
                  </a:lnTo>
                  <a:lnTo>
                    <a:pt x="218325" y="436638"/>
                  </a:lnTo>
                  <a:lnTo>
                    <a:pt x="268371" y="430871"/>
                  </a:lnTo>
                  <a:lnTo>
                    <a:pt x="314318" y="414444"/>
                  </a:lnTo>
                  <a:lnTo>
                    <a:pt x="354854" y="388669"/>
                  </a:lnTo>
                  <a:lnTo>
                    <a:pt x="366575" y="376948"/>
                  </a:lnTo>
                  <a:lnTo>
                    <a:pt x="218325" y="376948"/>
                  </a:lnTo>
                  <a:lnTo>
                    <a:pt x="173735" y="370594"/>
                  </a:lnTo>
                  <a:lnTo>
                    <a:pt x="134054" y="352732"/>
                  </a:lnTo>
                  <a:lnTo>
                    <a:pt x="101087" y="325168"/>
                  </a:lnTo>
                  <a:lnTo>
                    <a:pt x="76637" y="289704"/>
                  </a:lnTo>
                  <a:lnTo>
                    <a:pt x="62509" y="248145"/>
                  </a:lnTo>
                  <a:lnTo>
                    <a:pt x="100380" y="241871"/>
                  </a:lnTo>
                  <a:lnTo>
                    <a:pt x="433924" y="241871"/>
                  </a:lnTo>
                  <a:lnTo>
                    <a:pt x="436638" y="218312"/>
                  </a:lnTo>
                  <a:lnTo>
                    <a:pt x="430871" y="168262"/>
                  </a:lnTo>
                  <a:lnTo>
                    <a:pt x="414442" y="122314"/>
                  </a:lnTo>
                  <a:lnTo>
                    <a:pt x="388666" y="81778"/>
                  </a:lnTo>
                  <a:lnTo>
                    <a:pt x="354854" y="47968"/>
                  </a:lnTo>
                  <a:lnTo>
                    <a:pt x="314318" y="22193"/>
                  </a:lnTo>
                  <a:lnTo>
                    <a:pt x="268371" y="5766"/>
                  </a:lnTo>
                  <a:lnTo>
                    <a:pt x="218325" y="0"/>
                  </a:lnTo>
                  <a:close/>
                </a:path>
                <a:path extrusionOk="0" h="436879" w="436880">
                  <a:moveTo>
                    <a:pt x="433875" y="242290"/>
                  </a:moveTo>
                  <a:lnTo>
                    <a:pt x="335800" y="242290"/>
                  </a:lnTo>
                  <a:lnTo>
                    <a:pt x="374053" y="248627"/>
                  </a:lnTo>
                  <a:lnTo>
                    <a:pt x="359837" y="290044"/>
                  </a:lnTo>
                  <a:lnTo>
                    <a:pt x="335363" y="325376"/>
                  </a:lnTo>
                  <a:lnTo>
                    <a:pt x="302424" y="352832"/>
                  </a:lnTo>
                  <a:lnTo>
                    <a:pt x="262814" y="370621"/>
                  </a:lnTo>
                  <a:lnTo>
                    <a:pt x="218325" y="376948"/>
                  </a:lnTo>
                  <a:lnTo>
                    <a:pt x="366575" y="376948"/>
                  </a:lnTo>
                  <a:lnTo>
                    <a:pt x="388666" y="354857"/>
                  </a:lnTo>
                  <a:lnTo>
                    <a:pt x="414442" y="314319"/>
                  </a:lnTo>
                  <a:lnTo>
                    <a:pt x="430871" y="268367"/>
                  </a:lnTo>
                  <a:lnTo>
                    <a:pt x="433875" y="242290"/>
                  </a:lnTo>
                  <a:close/>
                </a:path>
                <a:path extrusionOk="0" h="436879" w="436880">
                  <a:moveTo>
                    <a:pt x="433924" y="241871"/>
                  </a:moveTo>
                  <a:lnTo>
                    <a:pt x="100749" y="241871"/>
                  </a:lnTo>
                  <a:lnTo>
                    <a:pt x="115561" y="280095"/>
                  </a:lnTo>
                  <a:lnTo>
                    <a:pt x="141835" y="310634"/>
                  </a:lnTo>
                  <a:lnTo>
                    <a:pt x="176960" y="330873"/>
                  </a:lnTo>
                  <a:lnTo>
                    <a:pt x="218325" y="338200"/>
                  </a:lnTo>
                  <a:lnTo>
                    <a:pt x="259582" y="330908"/>
                  </a:lnTo>
                  <a:lnTo>
                    <a:pt x="294641" y="310762"/>
                  </a:lnTo>
                  <a:lnTo>
                    <a:pt x="320911" y="280358"/>
                  </a:lnTo>
                  <a:lnTo>
                    <a:pt x="335800" y="242290"/>
                  </a:lnTo>
                  <a:lnTo>
                    <a:pt x="433875" y="242290"/>
                  </a:lnTo>
                  <a:lnTo>
                    <a:pt x="433924" y="241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2" name="Google Shape;122;p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4740540" y="7321288"/>
              <a:ext cx="1215072" cy="180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4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4750175" y="7553190"/>
              <a:ext cx="1205420" cy="1366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256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/>
          <p:nvPr/>
        </p:nvSpPr>
        <p:spPr>
          <a:xfrm>
            <a:off x="0" y="2734382"/>
            <a:ext cx="14475460" cy="5393690"/>
          </a:xfrm>
          <a:custGeom>
            <a:rect b="b" l="l" r="r" t="t"/>
            <a:pathLst>
              <a:path extrusionOk="0" h="5393690" w="14475460">
                <a:moveTo>
                  <a:pt x="144777" y="1429232"/>
                </a:moveTo>
                <a:lnTo>
                  <a:pt x="115012" y="1429232"/>
                </a:lnTo>
                <a:lnTo>
                  <a:pt x="909079" y="5393617"/>
                </a:lnTo>
                <a:lnTo>
                  <a:pt x="921862" y="5393617"/>
                </a:lnTo>
                <a:lnTo>
                  <a:pt x="129960" y="1440383"/>
                </a:lnTo>
                <a:lnTo>
                  <a:pt x="147531" y="1440383"/>
                </a:lnTo>
                <a:lnTo>
                  <a:pt x="140780" y="1433690"/>
                </a:lnTo>
                <a:lnTo>
                  <a:pt x="152069" y="1433690"/>
                </a:lnTo>
                <a:lnTo>
                  <a:pt x="144777" y="1429232"/>
                </a:lnTo>
                <a:close/>
              </a:path>
              <a:path extrusionOk="0" h="5393690" w="14475460">
                <a:moveTo>
                  <a:pt x="147531" y="1440383"/>
                </a:moveTo>
                <a:lnTo>
                  <a:pt x="129960" y="1440383"/>
                </a:lnTo>
                <a:lnTo>
                  <a:pt x="2043228" y="3337814"/>
                </a:lnTo>
                <a:lnTo>
                  <a:pt x="1531390" y="5393617"/>
                </a:lnTo>
                <a:lnTo>
                  <a:pt x="1544124" y="5393617"/>
                </a:lnTo>
                <a:lnTo>
                  <a:pt x="2053705" y="3347847"/>
                </a:lnTo>
                <a:lnTo>
                  <a:pt x="2071668" y="3347847"/>
                </a:lnTo>
                <a:lnTo>
                  <a:pt x="2057502" y="3333800"/>
                </a:lnTo>
                <a:lnTo>
                  <a:pt x="2060031" y="3323640"/>
                </a:lnTo>
                <a:lnTo>
                  <a:pt x="2047126" y="3323640"/>
                </a:lnTo>
                <a:lnTo>
                  <a:pt x="147531" y="1440383"/>
                </a:lnTo>
                <a:close/>
              </a:path>
              <a:path extrusionOk="0" h="5393690" w="14475460">
                <a:moveTo>
                  <a:pt x="2071668" y="3347847"/>
                </a:moveTo>
                <a:lnTo>
                  <a:pt x="2053705" y="3347847"/>
                </a:lnTo>
                <a:lnTo>
                  <a:pt x="4117243" y="5393617"/>
                </a:lnTo>
                <a:lnTo>
                  <a:pt x="4134868" y="5393617"/>
                </a:lnTo>
                <a:lnTo>
                  <a:pt x="3828873" y="5090223"/>
                </a:lnTo>
                <a:lnTo>
                  <a:pt x="3835906" y="5090223"/>
                </a:lnTo>
                <a:lnTo>
                  <a:pt x="3838762" y="5086096"/>
                </a:lnTo>
                <a:lnTo>
                  <a:pt x="3824745" y="5086096"/>
                </a:lnTo>
                <a:lnTo>
                  <a:pt x="2071668" y="3347847"/>
                </a:lnTo>
                <a:close/>
              </a:path>
              <a:path extrusionOk="0" h="5393690" w="14475460">
                <a:moveTo>
                  <a:pt x="4971563" y="3468103"/>
                </a:moveTo>
                <a:lnTo>
                  <a:pt x="4958474" y="3468103"/>
                </a:lnTo>
                <a:lnTo>
                  <a:pt x="5574402" y="5393617"/>
                </a:lnTo>
                <a:lnTo>
                  <a:pt x="5587636" y="5393617"/>
                </a:lnTo>
                <a:lnTo>
                  <a:pt x="4971563" y="3468103"/>
                </a:lnTo>
                <a:close/>
              </a:path>
              <a:path extrusionOk="0" h="5393690" w="14475460">
                <a:moveTo>
                  <a:pt x="4700772" y="1588973"/>
                </a:moveTo>
                <a:lnTo>
                  <a:pt x="4370477" y="1588973"/>
                </a:lnTo>
                <a:lnTo>
                  <a:pt x="4749090" y="1603260"/>
                </a:lnTo>
                <a:lnTo>
                  <a:pt x="6443485" y="4586668"/>
                </a:lnTo>
                <a:lnTo>
                  <a:pt x="6433897" y="4731461"/>
                </a:lnTo>
                <a:lnTo>
                  <a:pt x="6390193" y="5393617"/>
                </a:lnTo>
                <a:lnTo>
                  <a:pt x="6402634" y="5393617"/>
                </a:lnTo>
                <a:lnTo>
                  <a:pt x="6456084" y="4583645"/>
                </a:lnTo>
                <a:lnTo>
                  <a:pt x="6486548" y="4570933"/>
                </a:lnTo>
                <a:lnTo>
                  <a:pt x="6456986" y="4570933"/>
                </a:lnTo>
                <a:lnTo>
                  <a:pt x="6457324" y="4565802"/>
                </a:lnTo>
                <a:lnTo>
                  <a:pt x="6444819" y="4565802"/>
                </a:lnTo>
                <a:lnTo>
                  <a:pt x="4762475" y="1603705"/>
                </a:lnTo>
                <a:lnTo>
                  <a:pt x="5091452" y="1603705"/>
                </a:lnTo>
                <a:lnTo>
                  <a:pt x="4755440" y="1590979"/>
                </a:lnTo>
                <a:lnTo>
                  <a:pt x="4755187" y="1590535"/>
                </a:lnTo>
                <a:lnTo>
                  <a:pt x="4741838" y="1590535"/>
                </a:lnTo>
                <a:lnTo>
                  <a:pt x="4700772" y="1588973"/>
                </a:lnTo>
                <a:close/>
              </a:path>
              <a:path extrusionOk="0" h="5393690" w="14475460">
                <a:moveTo>
                  <a:pt x="7454174" y="4172686"/>
                </a:moveTo>
                <a:lnTo>
                  <a:pt x="7440893" y="4172686"/>
                </a:lnTo>
                <a:lnTo>
                  <a:pt x="7831483" y="5393617"/>
                </a:lnTo>
                <a:lnTo>
                  <a:pt x="7844686" y="5393617"/>
                </a:lnTo>
                <a:lnTo>
                  <a:pt x="7454174" y="4172686"/>
                </a:lnTo>
                <a:close/>
              </a:path>
              <a:path extrusionOk="0" h="5393690" w="14475460">
                <a:moveTo>
                  <a:pt x="8675618" y="3664559"/>
                </a:moveTo>
                <a:lnTo>
                  <a:pt x="8658175" y="3664559"/>
                </a:lnTo>
                <a:lnTo>
                  <a:pt x="9249639" y="4251109"/>
                </a:lnTo>
                <a:lnTo>
                  <a:pt x="9631600" y="5393617"/>
                </a:lnTo>
                <a:lnTo>
                  <a:pt x="9643782" y="5393617"/>
                </a:lnTo>
                <a:lnTo>
                  <a:pt x="9267813" y="4269066"/>
                </a:lnTo>
                <a:lnTo>
                  <a:pt x="9285440" y="4269066"/>
                </a:lnTo>
                <a:lnTo>
                  <a:pt x="9259114" y="4242968"/>
                </a:lnTo>
                <a:lnTo>
                  <a:pt x="9255545" y="4232478"/>
                </a:lnTo>
                <a:lnTo>
                  <a:pt x="9262535" y="4227233"/>
                </a:lnTo>
                <a:lnTo>
                  <a:pt x="9243162" y="4227233"/>
                </a:lnTo>
                <a:lnTo>
                  <a:pt x="8675618" y="3664559"/>
                </a:lnTo>
                <a:close/>
              </a:path>
              <a:path extrusionOk="0" h="5393690" w="14475460">
                <a:moveTo>
                  <a:pt x="9285440" y="4269066"/>
                </a:moveTo>
                <a:lnTo>
                  <a:pt x="9267813" y="4269066"/>
                </a:lnTo>
                <a:lnTo>
                  <a:pt x="10401931" y="5393617"/>
                </a:lnTo>
                <a:lnTo>
                  <a:pt x="10419802" y="5393617"/>
                </a:lnTo>
                <a:lnTo>
                  <a:pt x="9285440" y="4269066"/>
                </a:lnTo>
                <a:close/>
              </a:path>
              <a:path extrusionOk="0" h="5393690" w="14475460">
                <a:moveTo>
                  <a:pt x="11729214" y="2400427"/>
                </a:moveTo>
                <a:lnTo>
                  <a:pt x="11697031" y="2400427"/>
                </a:lnTo>
                <a:lnTo>
                  <a:pt x="10951607" y="5393617"/>
                </a:lnTo>
                <a:lnTo>
                  <a:pt x="10964468" y="5393617"/>
                </a:lnTo>
                <a:lnTo>
                  <a:pt x="11706391" y="2414028"/>
                </a:lnTo>
                <a:lnTo>
                  <a:pt x="11719233" y="2414028"/>
                </a:lnTo>
                <a:lnTo>
                  <a:pt x="11717668" y="2406218"/>
                </a:lnTo>
                <a:lnTo>
                  <a:pt x="11734528" y="2406218"/>
                </a:lnTo>
                <a:lnTo>
                  <a:pt x="11729214" y="2400427"/>
                </a:lnTo>
                <a:close/>
              </a:path>
              <a:path extrusionOk="0" h="5393690" w="14475460">
                <a:moveTo>
                  <a:pt x="11719233" y="2414028"/>
                </a:moveTo>
                <a:lnTo>
                  <a:pt x="11706391" y="2414028"/>
                </a:lnTo>
                <a:lnTo>
                  <a:pt x="12303326" y="5393617"/>
                </a:lnTo>
                <a:lnTo>
                  <a:pt x="12316045" y="5393617"/>
                </a:lnTo>
                <a:lnTo>
                  <a:pt x="11719233" y="2414028"/>
                </a:lnTo>
                <a:close/>
              </a:path>
              <a:path extrusionOk="0" h="5393690" w="14475460">
                <a:moveTo>
                  <a:pt x="11734528" y="2406218"/>
                </a:moveTo>
                <a:lnTo>
                  <a:pt x="11717668" y="2406218"/>
                </a:lnTo>
                <a:lnTo>
                  <a:pt x="14458375" y="5393617"/>
                </a:lnTo>
                <a:lnTo>
                  <a:pt x="14475321" y="5393617"/>
                </a:lnTo>
                <a:lnTo>
                  <a:pt x="11734528" y="2406218"/>
                </a:lnTo>
                <a:close/>
              </a:path>
              <a:path extrusionOk="0" h="5393690" w="14475460">
                <a:moveTo>
                  <a:pt x="3835906" y="5090223"/>
                </a:moveTo>
                <a:lnTo>
                  <a:pt x="3828873" y="5090223"/>
                </a:lnTo>
                <a:lnTo>
                  <a:pt x="3833674" y="5093449"/>
                </a:lnTo>
                <a:lnTo>
                  <a:pt x="3835906" y="5090223"/>
                </a:lnTo>
                <a:close/>
              </a:path>
              <a:path extrusionOk="0" h="5393690" w="14475460">
                <a:moveTo>
                  <a:pt x="2527334" y="1520926"/>
                </a:moveTo>
                <a:lnTo>
                  <a:pt x="2508632" y="1520926"/>
                </a:lnTo>
                <a:lnTo>
                  <a:pt x="4953229" y="3455504"/>
                </a:lnTo>
                <a:lnTo>
                  <a:pt x="3824745" y="5086096"/>
                </a:lnTo>
                <a:lnTo>
                  <a:pt x="3838762" y="5086096"/>
                </a:lnTo>
                <a:lnTo>
                  <a:pt x="4958474" y="3468103"/>
                </a:lnTo>
                <a:lnTo>
                  <a:pt x="4971563" y="3468103"/>
                </a:lnTo>
                <a:lnTo>
                  <a:pt x="4967390" y="3455060"/>
                </a:lnTo>
                <a:lnTo>
                  <a:pt x="4968850" y="3453053"/>
                </a:lnTo>
                <a:lnTo>
                  <a:pt x="4966285" y="3451148"/>
                </a:lnTo>
                <a:lnTo>
                  <a:pt x="4961823" y="3437204"/>
                </a:lnTo>
                <a:lnTo>
                  <a:pt x="4948543" y="3437204"/>
                </a:lnTo>
                <a:lnTo>
                  <a:pt x="2527334" y="1520926"/>
                </a:lnTo>
                <a:close/>
              </a:path>
              <a:path extrusionOk="0" h="5393690" w="14475460">
                <a:moveTo>
                  <a:pt x="6660454" y="1691386"/>
                </a:moveTo>
                <a:lnTo>
                  <a:pt x="6646965" y="1691386"/>
                </a:lnTo>
                <a:lnTo>
                  <a:pt x="7437324" y="4161637"/>
                </a:lnTo>
                <a:lnTo>
                  <a:pt x="6456986" y="4570933"/>
                </a:lnTo>
                <a:lnTo>
                  <a:pt x="6486548" y="4570933"/>
                </a:lnTo>
                <a:lnTo>
                  <a:pt x="7440893" y="4172686"/>
                </a:lnTo>
                <a:lnTo>
                  <a:pt x="7454174" y="4172686"/>
                </a:lnTo>
                <a:lnTo>
                  <a:pt x="7452602" y="4167771"/>
                </a:lnTo>
                <a:lnTo>
                  <a:pt x="7479042" y="4156735"/>
                </a:lnTo>
                <a:lnTo>
                  <a:pt x="7449033" y="4156735"/>
                </a:lnTo>
                <a:lnTo>
                  <a:pt x="6660454" y="1691386"/>
                </a:lnTo>
                <a:close/>
              </a:path>
              <a:path extrusionOk="0" h="5393690" w="14475460">
                <a:moveTo>
                  <a:pt x="5091452" y="1603705"/>
                </a:moveTo>
                <a:lnTo>
                  <a:pt x="4762475" y="1603705"/>
                </a:lnTo>
                <a:lnTo>
                  <a:pt x="6635586" y="1674647"/>
                </a:lnTo>
                <a:lnTo>
                  <a:pt x="6444819" y="4565802"/>
                </a:lnTo>
                <a:lnTo>
                  <a:pt x="6457324" y="4565802"/>
                </a:lnTo>
                <a:lnTo>
                  <a:pt x="6646965" y="1691386"/>
                </a:lnTo>
                <a:lnTo>
                  <a:pt x="6660454" y="1691386"/>
                </a:lnTo>
                <a:lnTo>
                  <a:pt x="6656884" y="1680222"/>
                </a:lnTo>
                <a:lnTo>
                  <a:pt x="6674058" y="1680222"/>
                </a:lnTo>
                <a:lnTo>
                  <a:pt x="6655612" y="1661934"/>
                </a:lnTo>
                <a:lnTo>
                  <a:pt x="6628994" y="1661934"/>
                </a:lnTo>
                <a:lnTo>
                  <a:pt x="5091452" y="1603705"/>
                </a:lnTo>
                <a:close/>
              </a:path>
              <a:path extrusionOk="0" h="5393690" w="14475460">
                <a:moveTo>
                  <a:pt x="11685742" y="2408897"/>
                </a:moveTo>
                <a:lnTo>
                  <a:pt x="11666792" y="2408897"/>
                </a:lnTo>
                <a:lnTo>
                  <a:pt x="9243162" y="4227233"/>
                </a:lnTo>
                <a:lnTo>
                  <a:pt x="9262535" y="4227233"/>
                </a:lnTo>
                <a:lnTo>
                  <a:pt x="11685742" y="2408897"/>
                </a:lnTo>
                <a:close/>
              </a:path>
              <a:path extrusionOk="0" h="5393690" w="14475460">
                <a:moveTo>
                  <a:pt x="6674058" y="1680222"/>
                </a:moveTo>
                <a:lnTo>
                  <a:pt x="6656884" y="1680222"/>
                </a:lnTo>
                <a:lnTo>
                  <a:pt x="8649247" y="3655860"/>
                </a:lnTo>
                <a:lnTo>
                  <a:pt x="7449033" y="4156735"/>
                </a:lnTo>
                <a:lnTo>
                  <a:pt x="7479042" y="4156735"/>
                </a:lnTo>
                <a:lnTo>
                  <a:pt x="8658175" y="3664559"/>
                </a:lnTo>
                <a:lnTo>
                  <a:pt x="8675618" y="3664559"/>
                </a:lnTo>
                <a:lnTo>
                  <a:pt x="8670443" y="3659428"/>
                </a:lnTo>
                <a:lnTo>
                  <a:pt x="8691288" y="3650729"/>
                </a:lnTo>
                <a:lnTo>
                  <a:pt x="8661629" y="3650729"/>
                </a:lnTo>
                <a:lnTo>
                  <a:pt x="6674058" y="1680222"/>
                </a:lnTo>
                <a:close/>
              </a:path>
              <a:path extrusionOk="0" h="5393690" w="14475460">
                <a:moveTo>
                  <a:pt x="11703940" y="2372982"/>
                </a:moveTo>
                <a:lnTo>
                  <a:pt x="11701705" y="2381681"/>
                </a:lnTo>
                <a:lnTo>
                  <a:pt x="8661629" y="3650729"/>
                </a:lnTo>
                <a:lnTo>
                  <a:pt x="8691288" y="3650729"/>
                </a:lnTo>
                <a:lnTo>
                  <a:pt x="11666792" y="2408897"/>
                </a:lnTo>
                <a:lnTo>
                  <a:pt x="11685742" y="2408897"/>
                </a:lnTo>
                <a:lnTo>
                  <a:pt x="11697031" y="2400427"/>
                </a:lnTo>
                <a:lnTo>
                  <a:pt x="11729214" y="2400427"/>
                </a:lnTo>
                <a:lnTo>
                  <a:pt x="11716106" y="2386139"/>
                </a:lnTo>
                <a:lnTo>
                  <a:pt x="11726254" y="2378557"/>
                </a:lnTo>
                <a:lnTo>
                  <a:pt x="11709185" y="2378557"/>
                </a:lnTo>
                <a:lnTo>
                  <a:pt x="11703940" y="2372982"/>
                </a:lnTo>
                <a:close/>
              </a:path>
              <a:path extrusionOk="0" h="5393690" w="14475460">
                <a:moveTo>
                  <a:pt x="2856395" y="1518920"/>
                </a:moveTo>
                <a:lnTo>
                  <a:pt x="2524799" y="1518920"/>
                </a:lnTo>
                <a:lnTo>
                  <a:pt x="4357307" y="1588528"/>
                </a:lnTo>
                <a:lnTo>
                  <a:pt x="4948543" y="3437204"/>
                </a:lnTo>
                <a:lnTo>
                  <a:pt x="4961823" y="3437204"/>
                </a:lnTo>
                <a:lnTo>
                  <a:pt x="4370477" y="1588973"/>
                </a:lnTo>
                <a:lnTo>
                  <a:pt x="4700772" y="1588973"/>
                </a:lnTo>
                <a:lnTo>
                  <a:pt x="4366566" y="1576260"/>
                </a:lnTo>
                <a:lnTo>
                  <a:pt x="4366350" y="1575587"/>
                </a:lnTo>
                <a:lnTo>
                  <a:pt x="4353408" y="1575587"/>
                </a:lnTo>
                <a:lnTo>
                  <a:pt x="2856395" y="1518920"/>
                </a:lnTo>
                <a:close/>
              </a:path>
              <a:path extrusionOk="0" h="5393690" w="14475460">
                <a:moveTo>
                  <a:pt x="463585" y="1428559"/>
                </a:moveTo>
                <a:lnTo>
                  <a:pt x="143676" y="1428559"/>
                </a:lnTo>
                <a:lnTo>
                  <a:pt x="2496694" y="1517802"/>
                </a:lnTo>
                <a:lnTo>
                  <a:pt x="2047126" y="3323640"/>
                </a:lnTo>
                <a:lnTo>
                  <a:pt x="2060031" y="3323640"/>
                </a:lnTo>
                <a:lnTo>
                  <a:pt x="2508632" y="1520926"/>
                </a:lnTo>
                <a:lnTo>
                  <a:pt x="2527334" y="1520926"/>
                </a:lnTo>
                <a:lnTo>
                  <a:pt x="2524799" y="1518920"/>
                </a:lnTo>
                <a:lnTo>
                  <a:pt x="2856395" y="1518920"/>
                </a:lnTo>
                <a:lnTo>
                  <a:pt x="2520557" y="1506207"/>
                </a:lnTo>
                <a:lnTo>
                  <a:pt x="2520969" y="1505750"/>
                </a:lnTo>
                <a:lnTo>
                  <a:pt x="2505508" y="1505750"/>
                </a:lnTo>
                <a:lnTo>
                  <a:pt x="463585" y="1428559"/>
                </a:lnTo>
                <a:close/>
              </a:path>
              <a:path extrusionOk="0" h="5393690" w="14475460">
                <a:moveTo>
                  <a:pt x="11747450" y="2362720"/>
                </a:moveTo>
                <a:lnTo>
                  <a:pt x="11709185" y="2378557"/>
                </a:lnTo>
                <a:lnTo>
                  <a:pt x="11726254" y="2378557"/>
                </a:lnTo>
                <a:lnTo>
                  <a:pt x="11747450" y="2362720"/>
                </a:lnTo>
                <a:close/>
              </a:path>
              <a:path extrusionOk="0" h="5393690" w="14475460">
                <a:moveTo>
                  <a:pt x="6639040" y="1624672"/>
                </a:moveTo>
                <a:lnTo>
                  <a:pt x="6637249" y="1651673"/>
                </a:lnTo>
                <a:lnTo>
                  <a:pt x="6628994" y="1661934"/>
                </a:lnTo>
                <a:lnTo>
                  <a:pt x="6655612" y="1661934"/>
                </a:lnTo>
                <a:lnTo>
                  <a:pt x="6648413" y="1654797"/>
                </a:lnTo>
                <a:lnTo>
                  <a:pt x="6639040" y="1624672"/>
                </a:lnTo>
                <a:close/>
              </a:path>
              <a:path extrusionOk="0" h="5393690" w="14475460">
                <a:moveTo>
                  <a:pt x="3906350" y="96151"/>
                </a:moveTo>
                <a:lnTo>
                  <a:pt x="3893135" y="96151"/>
                </a:lnTo>
                <a:lnTo>
                  <a:pt x="4741838" y="1590535"/>
                </a:lnTo>
                <a:lnTo>
                  <a:pt x="4755187" y="1590535"/>
                </a:lnTo>
                <a:lnTo>
                  <a:pt x="3906350" y="96151"/>
                </a:lnTo>
                <a:close/>
              </a:path>
              <a:path extrusionOk="0" h="5393690" w="14475460">
                <a:moveTo>
                  <a:pt x="3870718" y="26327"/>
                </a:moveTo>
                <a:lnTo>
                  <a:pt x="3853409" y="26327"/>
                </a:lnTo>
                <a:lnTo>
                  <a:pt x="3863011" y="43053"/>
                </a:lnTo>
                <a:lnTo>
                  <a:pt x="4353408" y="1575587"/>
                </a:lnTo>
                <a:lnTo>
                  <a:pt x="4366350" y="1575587"/>
                </a:lnTo>
                <a:lnTo>
                  <a:pt x="3893135" y="96151"/>
                </a:lnTo>
                <a:lnTo>
                  <a:pt x="3906350" y="96151"/>
                </a:lnTo>
                <a:lnTo>
                  <a:pt x="3876066" y="42837"/>
                </a:lnTo>
                <a:lnTo>
                  <a:pt x="3870718" y="26327"/>
                </a:lnTo>
                <a:close/>
              </a:path>
              <a:path extrusionOk="0" h="5393690" w="14475460">
                <a:moveTo>
                  <a:pt x="3868982" y="20967"/>
                </a:moveTo>
                <a:lnTo>
                  <a:pt x="3842703" y="20967"/>
                </a:lnTo>
                <a:lnTo>
                  <a:pt x="2505508" y="1505750"/>
                </a:lnTo>
                <a:lnTo>
                  <a:pt x="2520969" y="1505750"/>
                </a:lnTo>
                <a:lnTo>
                  <a:pt x="3853409" y="26327"/>
                </a:lnTo>
                <a:lnTo>
                  <a:pt x="3870718" y="26327"/>
                </a:lnTo>
                <a:lnTo>
                  <a:pt x="3868982" y="20967"/>
                </a:lnTo>
                <a:close/>
              </a:path>
              <a:path extrusionOk="0" h="5393690" w="14475460">
                <a:moveTo>
                  <a:pt x="0" y="1383174"/>
                </a:moveTo>
                <a:lnTo>
                  <a:pt x="0" y="1395867"/>
                </a:lnTo>
                <a:lnTo>
                  <a:pt x="95149" y="1421422"/>
                </a:lnTo>
                <a:lnTo>
                  <a:pt x="0" y="1445790"/>
                </a:lnTo>
                <a:lnTo>
                  <a:pt x="0" y="1458686"/>
                </a:lnTo>
                <a:lnTo>
                  <a:pt x="115012" y="1429232"/>
                </a:lnTo>
                <a:lnTo>
                  <a:pt x="144777" y="1429232"/>
                </a:lnTo>
                <a:lnTo>
                  <a:pt x="143676" y="1428559"/>
                </a:lnTo>
                <a:lnTo>
                  <a:pt x="463585" y="1428559"/>
                </a:lnTo>
                <a:lnTo>
                  <a:pt x="150813" y="1416735"/>
                </a:lnTo>
                <a:lnTo>
                  <a:pt x="156121" y="1414729"/>
                </a:lnTo>
                <a:lnTo>
                  <a:pt x="120359" y="1414729"/>
                </a:lnTo>
                <a:lnTo>
                  <a:pt x="102854" y="1404239"/>
                </a:lnTo>
                <a:lnTo>
                  <a:pt x="78411" y="1404239"/>
                </a:lnTo>
                <a:lnTo>
                  <a:pt x="0" y="1383174"/>
                </a:lnTo>
                <a:close/>
              </a:path>
              <a:path extrusionOk="0" h="5393690" w="14475460">
                <a:moveTo>
                  <a:pt x="152069" y="1433690"/>
                </a:moveTo>
                <a:lnTo>
                  <a:pt x="140780" y="1433690"/>
                </a:lnTo>
                <a:lnTo>
                  <a:pt x="161189" y="1439265"/>
                </a:lnTo>
                <a:lnTo>
                  <a:pt x="152069" y="1433690"/>
                </a:lnTo>
                <a:close/>
              </a:path>
              <a:path extrusionOk="0" h="5393690" w="14475460">
                <a:moveTo>
                  <a:pt x="3862337" y="0"/>
                </a:moveTo>
                <a:lnTo>
                  <a:pt x="120359" y="1414729"/>
                </a:lnTo>
                <a:lnTo>
                  <a:pt x="156121" y="1414729"/>
                </a:lnTo>
                <a:lnTo>
                  <a:pt x="3842703" y="20967"/>
                </a:lnTo>
                <a:lnTo>
                  <a:pt x="3868982" y="20967"/>
                </a:lnTo>
                <a:lnTo>
                  <a:pt x="3866020" y="11823"/>
                </a:lnTo>
                <a:lnTo>
                  <a:pt x="3862337" y="0"/>
                </a:lnTo>
                <a:close/>
              </a:path>
              <a:path extrusionOk="0" h="5393690" w="14475460">
                <a:moveTo>
                  <a:pt x="0" y="1342600"/>
                </a:moveTo>
                <a:lnTo>
                  <a:pt x="0" y="1357250"/>
                </a:lnTo>
                <a:lnTo>
                  <a:pt x="78411" y="1404239"/>
                </a:lnTo>
                <a:lnTo>
                  <a:pt x="102854" y="1404239"/>
                </a:lnTo>
                <a:lnTo>
                  <a:pt x="0" y="1342600"/>
                </a:lnTo>
                <a:close/>
              </a:path>
            </a:pathLst>
          </a:custGeom>
          <a:solidFill>
            <a:srgbClr val="C0C0C0">
              <a:alpha val="470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2195" y="4267272"/>
            <a:ext cx="101893" cy="10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1982" y="3246869"/>
            <a:ext cx="102046" cy="10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3387" y="5993332"/>
            <a:ext cx="135789" cy="13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59" y="4098617"/>
            <a:ext cx="114880" cy="11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43827" y="4183401"/>
            <a:ext cx="126809" cy="12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80008" y="4357417"/>
            <a:ext cx="108892" cy="1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99127" y="2697945"/>
            <a:ext cx="116346" cy="11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655195" y="5068158"/>
            <a:ext cx="103827" cy="10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74350" y="6890308"/>
            <a:ext cx="148855" cy="14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70960" y="7766855"/>
            <a:ext cx="115501" cy="11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96007" y="7262611"/>
            <a:ext cx="107689" cy="10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910640" y="6138361"/>
            <a:ext cx="100609" cy="10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74718" y="6138805"/>
            <a:ext cx="100559" cy="1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225272" y="6794412"/>
            <a:ext cx="100554" cy="10065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/>
          <p:nvPr/>
        </p:nvSpPr>
        <p:spPr>
          <a:xfrm>
            <a:off x="0" y="4020047"/>
            <a:ext cx="9060815" cy="4108450"/>
          </a:xfrm>
          <a:custGeom>
            <a:rect b="b" l="l" r="r" t="t"/>
            <a:pathLst>
              <a:path extrusionOk="0" h="4108450" w="9060815">
                <a:moveTo>
                  <a:pt x="2363520" y="2370467"/>
                </a:moveTo>
                <a:lnTo>
                  <a:pt x="2351672" y="2370467"/>
                </a:lnTo>
                <a:lnTo>
                  <a:pt x="2981516" y="3291967"/>
                </a:lnTo>
                <a:lnTo>
                  <a:pt x="1983644" y="4107952"/>
                </a:lnTo>
                <a:lnTo>
                  <a:pt x="2000661" y="4107952"/>
                </a:lnTo>
                <a:lnTo>
                  <a:pt x="2987727" y="3300958"/>
                </a:lnTo>
                <a:lnTo>
                  <a:pt x="2999631" y="3300958"/>
                </a:lnTo>
                <a:lnTo>
                  <a:pt x="2995334" y="3294672"/>
                </a:lnTo>
                <a:lnTo>
                  <a:pt x="3006332" y="3285680"/>
                </a:lnTo>
                <a:lnTo>
                  <a:pt x="2989200" y="3285680"/>
                </a:lnTo>
                <a:lnTo>
                  <a:pt x="2363520" y="2370467"/>
                </a:lnTo>
                <a:close/>
              </a:path>
              <a:path extrusionOk="0" h="4108450" w="9060815">
                <a:moveTo>
                  <a:pt x="2999631" y="3300958"/>
                </a:moveTo>
                <a:lnTo>
                  <a:pt x="2987727" y="3300958"/>
                </a:lnTo>
                <a:lnTo>
                  <a:pt x="3502254" y="4053713"/>
                </a:lnTo>
                <a:lnTo>
                  <a:pt x="3471924" y="4107952"/>
                </a:lnTo>
                <a:lnTo>
                  <a:pt x="3484069" y="4107952"/>
                </a:lnTo>
                <a:lnTo>
                  <a:pt x="3509938" y="4061726"/>
                </a:lnTo>
                <a:lnTo>
                  <a:pt x="3540029" y="4046118"/>
                </a:lnTo>
                <a:lnTo>
                  <a:pt x="3518688" y="4046118"/>
                </a:lnTo>
                <a:lnTo>
                  <a:pt x="3519832" y="4044073"/>
                </a:lnTo>
                <a:lnTo>
                  <a:pt x="3507576" y="4044073"/>
                </a:lnTo>
                <a:lnTo>
                  <a:pt x="2999631" y="3300958"/>
                </a:lnTo>
                <a:close/>
              </a:path>
              <a:path extrusionOk="0" h="4108450" w="9060815">
                <a:moveTo>
                  <a:pt x="6133105" y="2711818"/>
                </a:moveTo>
                <a:lnTo>
                  <a:pt x="6112409" y="2711818"/>
                </a:lnTo>
                <a:lnTo>
                  <a:pt x="6390438" y="2877642"/>
                </a:lnTo>
                <a:lnTo>
                  <a:pt x="5097082" y="3935133"/>
                </a:lnTo>
                <a:lnTo>
                  <a:pt x="5094301" y="3935374"/>
                </a:lnTo>
                <a:lnTo>
                  <a:pt x="5094390" y="3937342"/>
                </a:lnTo>
                <a:lnTo>
                  <a:pt x="4885717" y="4107952"/>
                </a:lnTo>
                <a:lnTo>
                  <a:pt x="4902730" y="4107952"/>
                </a:lnTo>
                <a:lnTo>
                  <a:pt x="5094796" y="3950906"/>
                </a:lnTo>
                <a:lnTo>
                  <a:pt x="5104555" y="3950906"/>
                </a:lnTo>
                <a:lnTo>
                  <a:pt x="5104359" y="3944289"/>
                </a:lnTo>
                <a:lnTo>
                  <a:pt x="5221019" y="3933329"/>
                </a:lnTo>
                <a:lnTo>
                  <a:pt x="5116208" y="3933329"/>
                </a:lnTo>
                <a:lnTo>
                  <a:pt x="6400077" y="2883522"/>
                </a:lnTo>
                <a:lnTo>
                  <a:pt x="6421228" y="2883522"/>
                </a:lnTo>
                <a:lnTo>
                  <a:pt x="6408903" y="2876169"/>
                </a:lnTo>
                <a:lnTo>
                  <a:pt x="6415910" y="2870441"/>
                </a:lnTo>
                <a:lnTo>
                  <a:pt x="6399099" y="2870441"/>
                </a:lnTo>
                <a:lnTo>
                  <a:pt x="6133105" y="2711818"/>
                </a:lnTo>
                <a:close/>
              </a:path>
              <a:path extrusionOk="0" h="4108450" w="9060815">
                <a:moveTo>
                  <a:pt x="5104555" y="3950906"/>
                </a:moveTo>
                <a:lnTo>
                  <a:pt x="5094796" y="3950906"/>
                </a:lnTo>
                <a:lnTo>
                  <a:pt x="5099441" y="4107952"/>
                </a:lnTo>
                <a:lnTo>
                  <a:pt x="5109208" y="4107952"/>
                </a:lnTo>
                <a:lnTo>
                  <a:pt x="5104555" y="3950906"/>
                </a:lnTo>
                <a:close/>
              </a:path>
              <a:path extrusionOk="0" h="4108450" w="9060815">
                <a:moveTo>
                  <a:pt x="7781606" y="3695115"/>
                </a:moveTo>
                <a:lnTo>
                  <a:pt x="7756564" y="3695115"/>
                </a:lnTo>
                <a:lnTo>
                  <a:pt x="7614290" y="4107952"/>
                </a:lnTo>
                <a:lnTo>
                  <a:pt x="7625500" y="4107952"/>
                </a:lnTo>
                <a:lnTo>
                  <a:pt x="7766571" y="3698468"/>
                </a:lnTo>
                <a:lnTo>
                  <a:pt x="7787225" y="3698468"/>
                </a:lnTo>
                <a:lnTo>
                  <a:pt x="7781606" y="3695115"/>
                </a:lnTo>
                <a:close/>
              </a:path>
              <a:path extrusionOk="0" h="4108450" w="9060815">
                <a:moveTo>
                  <a:pt x="7787225" y="3698468"/>
                </a:moveTo>
                <a:lnTo>
                  <a:pt x="7766571" y="3698468"/>
                </a:lnTo>
                <a:lnTo>
                  <a:pt x="8452966" y="4107952"/>
                </a:lnTo>
                <a:lnTo>
                  <a:pt x="8473552" y="4107952"/>
                </a:lnTo>
                <a:lnTo>
                  <a:pt x="7787225" y="3698468"/>
                </a:lnTo>
                <a:close/>
              </a:path>
              <a:path extrusionOk="0" h="4108450" w="9060815">
                <a:moveTo>
                  <a:pt x="7511552" y="1999437"/>
                </a:moveTo>
                <a:lnTo>
                  <a:pt x="7498271" y="1999437"/>
                </a:lnTo>
                <a:lnTo>
                  <a:pt x="9047293" y="4107952"/>
                </a:lnTo>
                <a:lnTo>
                  <a:pt x="9060535" y="4107952"/>
                </a:lnTo>
                <a:lnTo>
                  <a:pt x="7511552" y="1999437"/>
                </a:lnTo>
                <a:close/>
              </a:path>
              <a:path extrusionOk="0" h="4108450" w="9060815">
                <a:moveTo>
                  <a:pt x="4747902" y="1885276"/>
                </a:moveTo>
                <a:lnTo>
                  <a:pt x="4727042" y="1885276"/>
                </a:lnTo>
                <a:lnTo>
                  <a:pt x="6102529" y="2705849"/>
                </a:lnTo>
                <a:lnTo>
                  <a:pt x="3518688" y="4046118"/>
                </a:lnTo>
                <a:lnTo>
                  <a:pt x="3540029" y="4046118"/>
                </a:lnTo>
                <a:lnTo>
                  <a:pt x="6112409" y="2711818"/>
                </a:lnTo>
                <a:lnTo>
                  <a:pt x="6133105" y="2711818"/>
                </a:lnTo>
                <a:lnTo>
                  <a:pt x="6123522" y="2706103"/>
                </a:lnTo>
                <a:lnTo>
                  <a:pt x="6135030" y="2700134"/>
                </a:lnTo>
                <a:lnTo>
                  <a:pt x="6113641" y="2700134"/>
                </a:lnTo>
                <a:lnTo>
                  <a:pt x="4747902" y="1885276"/>
                </a:lnTo>
                <a:close/>
              </a:path>
              <a:path extrusionOk="0" h="4108450" w="9060815">
                <a:moveTo>
                  <a:pt x="4723342" y="1891893"/>
                </a:moveTo>
                <a:lnTo>
                  <a:pt x="4711193" y="1891893"/>
                </a:lnTo>
                <a:lnTo>
                  <a:pt x="3507576" y="4044073"/>
                </a:lnTo>
                <a:lnTo>
                  <a:pt x="3519832" y="4044073"/>
                </a:lnTo>
                <a:lnTo>
                  <a:pt x="4723342" y="1891893"/>
                </a:lnTo>
                <a:close/>
              </a:path>
              <a:path extrusionOk="0" h="4108450" w="9060815">
                <a:moveTo>
                  <a:pt x="6421228" y="2883522"/>
                </a:moveTo>
                <a:lnTo>
                  <a:pt x="6400077" y="2883522"/>
                </a:lnTo>
                <a:lnTo>
                  <a:pt x="7745896" y="3686289"/>
                </a:lnTo>
                <a:lnTo>
                  <a:pt x="5116208" y="3933329"/>
                </a:lnTo>
                <a:lnTo>
                  <a:pt x="5221019" y="3933329"/>
                </a:lnTo>
                <a:lnTo>
                  <a:pt x="7756564" y="3695115"/>
                </a:lnTo>
                <a:lnTo>
                  <a:pt x="7781606" y="3695115"/>
                </a:lnTo>
                <a:lnTo>
                  <a:pt x="7765835" y="3685717"/>
                </a:lnTo>
                <a:lnTo>
                  <a:pt x="7764797" y="3679177"/>
                </a:lnTo>
                <a:lnTo>
                  <a:pt x="7754799" y="3679177"/>
                </a:lnTo>
                <a:lnTo>
                  <a:pt x="6421228" y="2883522"/>
                </a:lnTo>
                <a:close/>
              </a:path>
              <a:path extrusionOk="0" h="4108450" w="9060815">
                <a:moveTo>
                  <a:pt x="1649176" y="2520099"/>
                </a:moveTo>
                <a:lnTo>
                  <a:pt x="1633411" y="2520099"/>
                </a:lnTo>
                <a:lnTo>
                  <a:pt x="0" y="3820438"/>
                </a:lnTo>
                <a:lnTo>
                  <a:pt x="0" y="3833063"/>
                </a:lnTo>
                <a:lnTo>
                  <a:pt x="1649176" y="2520099"/>
                </a:lnTo>
                <a:close/>
              </a:path>
              <a:path extrusionOk="0" h="4108450" w="9060815">
                <a:moveTo>
                  <a:pt x="7510712" y="1998294"/>
                </a:moveTo>
                <a:lnTo>
                  <a:pt x="7488137" y="1998294"/>
                </a:lnTo>
                <a:lnTo>
                  <a:pt x="7754799" y="3679177"/>
                </a:lnTo>
                <a:lnTo>
                  <a:pt x="7764797" y="3679177"/>
                </a:lnTo>
                <a:lnTo>
                  <a:pt x="7498271" y="1999437"/>
                </a:lnTo>
                <a:lnTo>
                  <a:pt x="7511552" y="1999437"/>
                </a:lnTo>
                <a:lnTo>
                  <a:pt x="7510712" y="1998294"/>
                </a:lnTo>
                <a:close/>
              </a:path>
              <a:path extrusionOk="0" h="4108450" w="9060815">
                <a:moveTo>
                  <a:pt x="4738025" y="1879384"/>
                </a:moveTo>
                <a:lnTo>
                  <a:pt x="4709148" y="1879384"/>
                </a:lnTo>
                <a:lnTo>
                  <a:pt x="2989200" y="3285680"/>
                </a:lnTo>
                <a:lnTo>
                  <a:pt x="3006332" y="3285680"/>
                </a:lnTo>
                <a:lnTo>
                  <a:pt x="4711193" y="1891893"/>
                </a:lnTo>
                <a:lnTo>
                  <a:pt x="4723342" y="1891893"/>
                </a:lnTo>
                <a:lnTo>
                  <a:pt x="4727042" y="1885276"/>
                </a:lnTo>
                <a:lnTo>
                  <a:pt x="4747902" y="1885276"/>
                </a:lnTo>
                <a:lnTo>
                  <a:pt x="4738025" y="1879384"/>
                </a:lnTo>
                <a:close/>
              </a:path>
              <a:path extrusionOk="0" h="4108450" w="9060815">
                <a:moveTo>
                  <a:pt x="7444054" y="2029917"/>
                </a:moveTo>
                <a:lnTo>
                  <a:pt x="7427177" y="2029917"/>
                </a:lnTo>
                <a:lnTo>
                  <a:pt x="6399099" y="2870441"/>
                </a:lnTo>
                <a:lnTo>
                  <a:pt x="6415910" y="2870441"/>
                </a:lnTo>
                <a:lnTo>
                  <a:pt x="7444054" y="2029917"/>
                </a:lnTo>
                <a:close/>
              </a:path>
              <a:path extrusionOk="0" h="4108450" w="9060815">
                <a:moveTo>
                  <a:pt x="777685" y="50507"/>
                </a:moveTo>
                <a:lnTo>
                  <a:pt x="761759" y="50507"/>
                </a:lnTo>
                <a:lnTo>
                  <a:pt x="1659319" y="2499499"/>
                </a:lnTo>
                <a:lnTo>
                  <a:pt x="1651890" y="2505303"/>
                </a:lnTo>
                <a:lnTo>
                  <a:pt x="0" y="2849338"/>
                </a:lnTo>
                <a:lnTo>
                  <a:pt x="0" y="2860307"/>
                </a:lnTo>
                <a:lnTo>
                  <a:pt x="1633411" y="2520099"/>
                </a:lnTo>
                <a:lnTo>
                  <a:pt x="1649176" y="2520099"/>
                </a:lnTo>
                <a:lnTo>
                  <a:pt x="1654823" y="2515603"/>
                </a:lnTo>
                <a:lnTo>
                  <a:pt x="1722691" y="2501468"/>
                </a:lnTo>
                <a:lnTo>
                  <a:pt x="1670432" y="2501468"/>
                </a:lnTo>
                <a:lnTo>
                  <a:pt x="779565" y="70446"/>
                </a:lnTo>
                <a:lnTo>
                  <a:pt x="791315" y="70446"/>
                </a:lnTo>
                <a:lnTo>
                  <a:pt x="777685" y="50507"/>
                </a:lnTo>
                <a:close/>
              </a:path>
              <a:path extrusionOk="0" h="4108450" w="9060815">
                <a:moveTo>
                  <a:pt x="7493941" y="1975256"/>
                </a:moveTo>
                <a:lnTo>
                  <a:pt x="7464197" y="1999602"/>
                </a:lnTo>
                <a:lnTo>
                  <a:pt x="6113641" y="2700134"/>
                </a:lnTo>
                <a:lnTo>
                  <a:pt x="6135030" y="2700134"/>
                </a:lnTo>
                <a:lnTo>
                  <a:pt x="7427177" y="2029917"/>
                </a:lnTo>
                <a:lnTo>
                  <a:pt x="7444054" y="2029917"/>
                </a:lnTo>
                <a:lnTo>
                  <a:pt x="7473430" y="2005901"/>
                </a:lnTo>
                <a:lnTo>
                  <a:pt x="7488137" y="1998294"/>
                </a:lnTo>
                <a:lnTo>
                  <a:pt x="7510712" y="1998294"/>
                </a:lnTo>
                <a:lnTo>
                  <a:pt x="7500151" y="1983917"/>
                </a:lnTo>
                <a:lnTo>
                  <a:pt x="7493941" y="1975256"/>
                </a:lnTo>
                <a:close/>
              </a:path>
              <a:path extrusionOk="0" h="4108450" w="9060815">
                <a:moveTo>
                  <a:pt x="791315" y="70446"/>
                </a:moveTo>
                <a:lnTo>
                  <a:pt x="779565" y="70446"/>
                </a:lnTo>
                <a:lnTo>
                  <a:pt x="2345221" y="2360980"/>
                </a:lnTo>
                <a:lnTo>
                  <a:pt x="1670432" y="2501468"/>
                </a:lnTo>
                <a:lnTo>
                  <a:pt x="1722691" y="2501468"/>
                </a:lnTo>
                <a:lnTo>
                  <a:pt x="2351672" y="2370467"/>
                </a:lnTo>
                <a:lnTo>
                  <a:pt x="2363520" y="2370467"/>
                </a:lnTo>
                <a:lnTo>
                  <a:pt x="2362061" y="2368334"/>
                </a:lnTo>
                <a:lnTo>
                  <a:pt x="2407540" y="2358859"/>
                </a:lnTo>
                <a:lnTo>
                  <a:pt x="2355597" y="2358859"/>
                </a:lnTo>
                <a:lnTo>
                  <a:pt x="791315" y="70446"/>
                </a:lnTo>
                <a:close/>
              </a:path>
              <a:path extrusionOk="0" h="4108450" w="9060815">
                <a:moveTo>
                  <a:pt x="4747794" y="1848002"/>
                </a:moveTo>
                <a:lnTo>
                  <a:pt x="4727042" y="1865083"/>
                </a:lnTo>
                <a:lnTo>
                  <a:pt x="2355597" y="2358859"/>
                </a:lnTo>
                <a:lnTo>
                  <a:pt x="2407540" y="2358859"/>
                </a:lnTo>
                <a:lnTo>
                  <a:pt x="4709148" y="1879384"/>
                </a:lnTo>
                <a:lnTo>
                  <a:pt x="4738025" y="1879384"/>
                </a:lnTo>
                <a:lnTo>
                  <a:pt x="4737748" y="1879219"/>
                </a:lnTo>
                <a:lnTo>
                  <a:pt x="4736605" y="1867941"/>
                </a:lnTo>
                <a:lnTo>
                  <a:pt x="4747794" y="1848002"/>
                </a:lnTo>
                <a:close/>
              </a:path>
              <a:path extrusionOk="0" h="4108450" w="9060815">
                <a:moveTo>
                  <a:pt x="759900" y="55905"/>
                </a:moveTo>
                <a:lnTo>
                  <a:pt x="748844" y="55905"/>
                </a:lnTo>
                <a:lnTo>
                  <a:pt x="0" y="2229415"/>
                </a:lnTo>
                <a:lnTo>
                  <a:pt x="0" y="2262194"/>
                </a:lnTo>
                <a:lnTo>
                  <a:pt x="759900" y="55905"/>
                </a:lnTo>
                <a:close/>
              </a:path>
              <a:path extrusionOk="0" h="4108450" w="9060815">
                <a:moveTo>
                  <a:pt x="773996" y="45110"/>
                </a:moveTo>
                <a:lnTo>
                  <a:pt x="744272" y="45110"/>
                </a:lnTo>
                <a:lnTo>
                  <a:pt x="0" y="807361"/>
                </a:lnTo>
                <a:lnTo>
                  <a:pt x="0" y="822766"/>
                </a:lnTo>
                <a:lnTo>
                  <a:pt x="748844" y="55905"/>
                </a:lnTo>
                <a:lnTo>
                  <a:pt x="759900" y="55905"/>
                </a:lnTo>
                <a:lnTo>
                  <a:pt x="761759" y="50507"/>
                </a:lnTo>
                <a:lnTo>
                  <a:pt x="777685" y="50507"/>
                </a:lnTo>
                <a:lnTo>
                  <a:pt x="773996" y="45110"/>
                </a:lnTo>
                <a:close/>
              </a:path>
              <a:path extrusionOk="0" h="4108450" w="9060815">
                <a:moveTo>
                  <a:pt x="743205" y="0"/>
                </a:moveTo>
                <a:lnTo>
                  <a:pt x="754724" y="31381"/>
                </a:lnTo>
                <a:lnTo>
                  <a:pt x="0" y="226228"/>
                </a:lnTo>
                <a:lnTo>
                  <a:pt x="0" y="237248"/>
                </a:lnTo>
                <a:lnTo>
                  <a:pt x="744272" y="45110"/>
                </a:lnTo>
                <a:lnTo>
                  <a:pt x="773996" y="45110"/>
                </a:lnTo>
                <a:lnTo>
                  <a:pt x="767068" y="34975"/>
                </a:lnTo>
                <a:lnTo>
                  <a:pt x="769160" y="29095"/>
                </a:lnTo>
                <a:lnTo>
                  <a:pt x="763144" y="29095"/>
                </a:lnTo>
                <a:lnTo>
                  <a:pt x="743205" y="0"/>
                </a:lnTo>
                <a:close/>
              </a:path>
              <a:path extrusionOk="0" h="4108450" w="9060815">
                <a:moveTo>
                  <a:pt x="769684" y="27622"/>
                </a:moveTo>
                <a:lnTo>
                  <a:pt x="763144" y="29095"/>
                </a:lnTo>
                <a:lnTo>
                  <a:pt x="769160" y="29095"/>
                </a:lnTo>
                <a:lnTo>
                  <a:pt x="769684" y="27622"/>
                </a:lnTo>
                <a:close/>
              </a:path>
            </a:pathLst>
          </a:custGeom>
          <a:solidFill>
            <a:srgbClr val="C0C0C0">
              <a:alpha val="2392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354650" y="6854055"/>
            <a:ext cx="86790" cy="8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41473" y="7039244"/>
            <a:ext cx="86803" cy="8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718173" y="7666337"/>
            <a:ext cx="86597" cy="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46508" y="5972583"/>
            <a:ext cx="81697" cy="8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680175" y="5861759"/>
            <a:ext cx="92722" cy="9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15363" y="4009094"/>
            <a:ext cx="92014" cy="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620228" y="6476152"/>
            <a:ext cx="89755" cy="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461626" y="8029591"/>
            <a:ext cx="91692" cy="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25466" y="5449265"/>
            <a:ext cx="85609" cy="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056561" y="7916957"/>
            <a:ext cx="85588" cy="8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27">
            <a:alphaModFix amt="43000"/>
          </a:blip>
          <a:srcRect b="0" l="0" r="0" t="0"/>
          <a:stretch/>
        </p:blipFill>
        <p:spPr>
          <a:xfrm>
            <a:off x="11207204" y="2530068"/>
            <a:ext cx="5048796" cy="3213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"/>
          <p:cNvGrpSpPr/>
          <p:nvPr/>
        </p:nvGrpSpPr>
        <p:grpSpPr>
          <a:xfrm>
            <a:off x="0" y="2697945"/>
            <a:ext cx="16256493" cy="5430597"/>
            <a:chOff x="0" y="2697945"/>
            <a:chExt cx="16256493" cy="5430597"/>
          </a:xfrm>
        </p:grpSpPr>
        <p:sp>
          <p:nvSpPr>
            <p:cNvPr id="154" name="Google Shape;154;p5"/>
            <p:cNvSpPr/>
            <p:nvPr/>
          </p:nvSpPr>
          <p:spPr>
            <a:xfrm>
              <a:off x="13668868" y="7040152"/>
              <a:ext cx="2587625" cy="1088390"/>
            </a:xfrm>
            <a:custGeom>
              <a:rect b="b" l="l" r="r" t="t"/>
              <a:pathLst>
                <a:path extrusionOk="0" h="1088390" w="2587625">
                  <a:moveTo>
                    <a:pt x="2587132" y="0"/>
                  </a:moveTo>
                  <a:lnTo>
                    <a:pt x="737425" y="0"/>
                  </a:lnTo>
                  <a:lnTo>
                    <a:pt x="688940" y="1568"/>
                  </a:lnTo>
                  <a:lnTo>
                    <a:pt x="641292" y="6209"/>
                  </a:lnTo>
                  <a:lnTo>
                    <a:pt x="594578" y="13825"/>
                  </a:lnTo>
                  <a:lnTo>
                    <a:pt x="548896" y="24319"/>
                  </a:lnTo>
                  <a:lnTo>
                    <a:pt x="504344" y="37593"/>
                  </a:lnTo>
                  <a:lnTo>
                    <a:pt x="461017" y="53552"/>
                  </a:lnTo>
                  <a:lnTo>
                    <a:pt x="419013" y="72096"/>
                  </a:lnTo>
                  <a:lnTo>
                    <a:pt x="378430" y="93130"/>
                  </a:lnTo>
                  <a:lnTo>
                    <a:pt x="339364" y="116557"/>
                  </a:lnTo>
                  <a:lnTo>
                    <a:pt x="301913" y="142278"/>
                  </a:lnTo>
                  <a:lnTo>
                    <a:pt x="266174" y="170197"/>
                  </a:lnTo>
                  <a:lnTo>
                    <a:pt x="232245" y="200216"/>
                  </a:lnTo>
                  <a:lnTo>
                    <a:pt x="200221" y="232240"/>
                  </a:lnTo>
                  <a:lnTo>
                    <a:pt x="170201" y="266169"/>
                  </a:lnTo>
                  <a:lnTo>
                    <a:pt x="142281" y="301908"/>
                  </a:lnTo>
                  <a:lnTo>
                    <a:pt x="116560" y="339359"/>
                  </a:lnTo>
                  <a:lnTo>
                    <a:pt x="93133" y="378424"/>
                  </a:lnTo>
                  <a:lnTo>
                    <a:pt x="72098" y="419008"/>
                  </a:lnTo>
                  <a:lnTo>
                    <a:pt x="53553" y="461011"/>
                  </a:lnTo>
                  <a:lnTo>
                    <a:pt x="37594" y="504339"/>
                  </a:lnTo>
                  <a:lnTo>
                    <a:pt x="24319" y="548892"/>
                  </a:lnTo>
                  <a:lnTo>
                    <a:pt x="13825" y="594575"/>
                  </a:lnTo>
                  <a:lnTo>
                    <a:pt x="6209" y="641289"/>
                  </a:lnTo>
                  <a:lnTo>
                    <a:pt x="1568" y="688938"/>
                  </a:lnTo>
                  <a:lnTo>
                    <a:pt x="0" y="737425"/>
                  </a:lnTo>
                  <a:lnTo>
                    <a:pt x="0" y="1087847"/>
                  </a:lnTo>
                  <a:lnTo>
                    <a:pt x="2587132" y="1087847"/>
                  </a:lnTo>
                  <a:lnTo>
                    <a:pt x="2587132" y="0"/>
                  </a:lnTo>
                  <a:close/>
                </a:path>
              </a:pathLst>
            </a:custGeom>
            <a:solidFill>
              <a:srgbClr val="126B5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0" y="2734382"/>
              <a:ext cx="14475460" cy="5393690"/>
            </a:xfrm>
            <a:custGeom>
              <a:rect b="b" l="l" r="r" t="t"/>
              <a:pathLst>
                <a:path extrusionOk="0" h="5393690" w="14475460">
                  <a:moveTo>
                    <a:pt x="144777" y="1429232"/>
                  </a:moveTo>
                  <a:lnTo>
                    <a:pt x="115012" y="1429232"/>
                  </a:lnTo>
                  <a:lnTo>
                    <a:pt x="909079" y="5393617"/>
                  </a:lnTo>
                  <a:lnTo>
                    <a:pt x="921862" y="5393617"/>
                  </a:lnTo>
                  <a:lnTo>
                    <a:pt x="129960" y="1440383"/>
                  </a:lnTo>
                  <a:lnTo>
                    <a:pt x="147531" y="1440383"/>
                  </a:lnTo>
                  <a:lnTo>
                    <a:pt x="140780" y="1433690"/>
                  </a:lnTo>
                  <a:lnTo>
                    <a:pt x="152069" y="1433690"/>
                  </a:lnTo>
                  <a:lnTo>
                    <a:pt x="144777" y="1429232"/>
                  </a:lnTo>
                  <a:close/>
                </a:path>
                <a:path extrusionOk="0" h="5393690" w="14475460">
                  <a:moveTo>
                    <a:pt x="147531" y="1440383"/>
                  </a:moveTo>
                  <a:lnTo>
                    <a:pt x="129960" y="1440383"/>
                  </a:lnTo>
                  <a:lnTo>
                    <a:pt x="2043228" y="3337814"/>
                  </a:lnTo>
                  <a:lnTo>
                    <a:pt x="1531390" y="5393617"/>
                  </a:lnTo>
                  <a:lnTo>
                    <a:pt x="1544124" y="5393617"/>
                  </a:lnTo>
                  <a:lnTo>
                    <a:pt x="2053705" y="3347847"/>
                  </a:lnTo>
                  <a:lnTo>
                    <a:pt x="2071668" y="3347847"/>
                  </a:lnTo>
                  <a:lnTo>
                    <a:pt x="2057502" y="3333800"/>
                  </a:lnTo>
                  <a:lnTo>
                    <a:pt x="2060031" y="3323640"/>
                  </a:lnTo>
                  <a:lnTo>
                    <a:pt x="2047126" y="3323640"/>
                  </a:lnTo>
                  <a:lnTo>
                    <a:pt x="147531" y="1440383"/>
                  </a:lnTo>
                  <a:close/>
                </a:path>
                <a:path extrusionOk="0" h="5393690" w="14475460">
                  <a:moveTo>
                    <a:pt x="2071668" y="3347847"/>
                  </a:moveTo>
                  <a:lnTo>
                    <a:pt x="2053705" y="3347847"/>
                  </a:lnTo>
                  <a:lnTo>
                    <a:pt x="4117243" y="5393617"/>
                  </a:lnTo>
                  <a:lnTo>
                    <a:pt x="4134868" y="5393617"/>
                  </a:lnTo>
                  <a:lnTo>
                    <a:pt x="3828873" y="5090223"/>
                  </a:lnTo>
                  <a:lnTo>
                    <a:pt x="3835906" y="5090223"/>
                  </a:lnTo>
                  <a:lnTo>
                    <a:pt x="3838762" y="5086096"/>
                  </a:lnTo>
                  <a:lnTo>
                    <a:pt x="3824745" y="5086096"/>
                  </a:lnTo>
                  <a:lnTo>
                    <a:pt x="2071668" y="3347847"/>
                  </a:lnTo>
                  <a:close/>
                </a:path>
                <a:path extrusionOk="0" h="5393690" w="14475460">
                  <a:moveTo>
                    <a:pt x="4971563" y="3468103"/>
                  </a:moveTo>
                  <a:lnTo>
                    <a:pt x="4958474" y="3468103"/>
                  </a:lnTo>
                  <a:lnTo>
                    <a:pt x="5574402" y="5393617"/>
                  </a:lnTo>
                  <a:lnTo>
                    <a:pt x="5587636" y="5393617"/>
                  </a:lnTo>
                  <a:lnTo>
                    <a:pt x="4971563" y="3468103"/>
                  </a:lnTo>
                  <a:close/>
                </a:path>
                <a:path extrusionOk="0" h="5393690" w="14475460">
                  <a:moveTo>
                    <a:pt x="4700772" y="1588973"/>
                  </a:moveTo>
                  <a:lnTo>
                    <a:pt x="4370477" y="1588973"/>
                  </a:lnTo>
                  <a:lnTo>
                    <a:pt x="4749090" y="1603260"/>
                  </a:lnTo>
                  <a:lnTo>
                    <a:pt x="6443485" y="4586668"/>
                  </a:lnTo>
                  <a:lnTo>
                    <a:pt x="6433897" y="4731461"/>
                  </a:lnTo>
                  <a:lnTo>
                    <a:pt x="6390193" y="5393617"/>
                  </a:lnTo>
                  <a:lnTo>
                    <a:pt x="6402634" y="5393617"/>
                  </a:lnTo>
                  <a:lnTo>
                    <a:pt x="6456084" y="4583645"/>
                  </a:lnTo>
                  <a:lnTo>
                    <a:pt x="6486548" y="4570933"/>
                  </a:lnTo>
                  <a:lnTo>
                    <a:pt x="6456986" y="4570933"/>
                  </a:lnTo>
                  <a:lnTo>
                    <a:pt x="6457324" y="4565802"/>
                  </a:lnTo>
                  <a:lnTo>
                    <a:pt x="6444819" y="4565802"/>
                  </a:lnTo>
                  <a:lnTo>
                    <a:pt x="4762475" y="1603705"/>
                  </a:lnTo>
                  <a:lnTo>
                    <a:pt x="5091452" y="1603705"/>
                  </a:lnTo>
                  <a:lnTo>
                    <a:pt x="4755440" y="1590979"/>
                  </a:lnTo>
                  <a:lnTo>
                    <a:pt x="4755187" y="1590535"/>
                  </a:lnTo>
                  <a:lnTo>
                    <a:pt x="4741838" y="1590535"/>
                  </a:lnTo>
                  <a:lnTo>
                    <a:pt x="4700772" y="1588973"/>
                  </a:lnTo>
                  <a:close/>
                </a:path>
                <a:path extrusionOk="0" h="5393690" w="14475460">
                  <a:moveTo>
                    <a:pt x="7454174" y="4172686"/>
                  </a:moveTo>
                  <a:lnTo>
                    <a:pt x="7440893" y="4172686"/>
                  </a:lnTo>
                  <a:lnTo>
                    <a:pt x="7831483" y="5393617"/>
                  </a:lnTo>
                  <a:lnTo>
                    <a:pt x="7844686" y="5393617"/>
                  </a:lnTo>
                  <a:lnTo>
                    <a:pt x="7454174" y="4172686"/>
                  </a:lnTo>
                  <a:close/>
                </a:path>
                <a:path extrusionOk="0" h="5393690" w="14475460">
                  <a:moveTo>
                    <a:pt x="8675618" y="3664559"/>
                  </a:moveTo>
                  <a:lnTo>
                    <a:pt x="8658175" y="3664559"/>
                  </a:lnTo>
                  <a:lnTo>
                    <a:pt x="9249639" y="4251109"/>
                  </a:lnTo>
                  <a:lnTo>
                    <a:pt x="9631600" y="5393617"/>
                  </a:lnTo>
                  <a:lnTo>
                    <a:pt x="9643782" y="5393617"/>
                  </a:lnTo>
                  <a:lnTo>
                    <a:pt x="9267813" y="4269066"/>
                  </a:lnTo>
                  <a:lnTo>
                    <a:pt x="9285440" y="4269066"/>
                  </a:lnTo>
                  <a:lnTo>
                    <a:pt x="9259114" y="4242968"/>
                  </a:lnTo>
                  <a:lnTo>
                    <a:pt x="9255545" y="4232478"/>
                  </a:lnTo>
                  <a:lnTo>
                    <a:pt x="9262535" y="4227233"/>
                  </a:lnTo>
                  <a:lnTo>
                    <a:pt x="9243162" y="4227233"/>
                  </a:lnTo>
                  <a:lnTo>
                    <a:pt x="8675618" y="3664559"/>
                  </a:lnTo>
                  <a:close/>
                </a:path>
                <a:path extrusionOk="0" h="5393690" w="14475460">
                  <a:moveTo>
                    <a:pt x="9285440" y="4269066"/>
                  </a:moveTo>
                  <a:lnTo>
                    <a:pt x="9267813" y="4269066"/>
                  </a:lnTo>
                  <a:lnTo>
                    <a:pt x="10401931" y="5393617"/>
                  </a:lnTo>
                  <a:lnTo>
                    <a:pt x="10419802" y="5393617"/>
                  </a:lnTo>
                  <a:lnTo>
                    <a:pt x="9285440" y="4269066"/>
                  </a:lnTo>
                  <a:close/>
                </a:path>
                <a:path extrusionOk="0" h="5393690" w="14475460">
                  <a:moveTo>
                    <a:pt x="11729214" y="2400427"/>
                  </a:moveTo>
                  <a:lnTo>
                    <a:pt x="11697031" y="2400427"/>
                  </a:lnTo>
                  <a:lnTo>
                    <a:pt x="10951607" y="5393617"/>
                  </a:lnTo>
                  <a:lnTo>
                    <a:pt x="10964468" y="5393617"/>
                  </a:lnTo>
                  <a:lnTo>
                    <a:pt x="11706391" y="2414028"/>
                  </a:lnTo>
                  <a:lnTo>
                    <a:pt x="11719233" y="2414028"/>
                  </a:lnTo>
                  <a:lnTo>
                    <a:pt x="11717668" y="2406218"/>
                  </a:lnTo>
                  <a:lnTo>
                    <a:pt x="11734528" y="2406218"/>
                  </a:lnTo>
                  <a:lnTo>
                    <a:pt x="11729214" y="2400427"/>
                  </a:lnTo>
                  <a:close/>
                </a:path>
                <a:path extrusionOk="0" h="5393690" w="14475460">
                  <a:moveTo>
                    <a:pt x="11719233" y="2414028"/>
                  </a:moveTo>
                  <a:lnTo>
                    <a:pt x="11706391" y="2414028"/>
                  </a:lnTo>
                  <a:lnTo>
                    <a:pt x="12303326" y="5393617"/>
                  </a:lnTo>
                  <a:lnTo>
                    <a:pt x="12316045" y="5393617"/>
                  </a:lnTo>
                  <a:lnTo>
                    <a:pt x="11719233" y="2414028"/>
                  </a:lnTo>
                  <a:close/>
                </a:path>
                <a:path extrusionOk="0" h="5393690" w="14475460">
                  <a:moveTo>
                    <a:pt x="11734528" y="2406218"/>
                  </a:moveTo>
                  <a:lnTo>
                    <a:pt x="11717668" y="2406218"/>
                  </a:lnTo>
                  <a:lnTo>
                    <a:pt x="14458375" y="5393617"/>
                  </a:lnTo>
                  <a:lnTo>
                    <a:pt x="14475321" y="5393617"/>
                  </a:lnTo>
                  <a:lnTo>
                    <a:pt x="11734528" y="2406218"/>
                  </a:lnTo>
                  <a:close/>
                </a:path>
                <a:path extrusionOk="0" h="5393690" w="14475460">
                  <a:moveTo>
                    <a:pt x="3835906" y="5090223"/>
                  </a:moveTo>
                  <a:lnTo>
                    <a:pt x="3828873" y="5090223"/>
                  </a:lnTo>
                  <a:lnTo>
                    <a:pt x="3833674" y="5093449"/>
                  </a:lnTo>
                  <a:lnTo>
                    <a:pt x="3835906" y="5090223"/>
                  </a:lnTo>
                  <a:close/>
                </a:path>
                <a:path extrusionOk="0" h="5393690" w="14475460">
                  <a:moveTo>
                    <a:pt x="2527334" y="1520926"/>
                  </a:moveTo>
                  <a:lnTo>
                    <a:pt x="2508632" y="1520926"/>
                  </a:lnTo>
                  <a:lnTo>
                    <a:pt x="4953229" y="3455504"/>
                  </a:lnTo>
                  <a:lnTo>
                    <a:pt x="3824745" y="5086096"/>
                  </a:lnTo>
                  <a:lnTo>
                    <a:pt x="3838762" y="5086096"/>
                  </a:lnTo>
                  <a:lnTo>
                    <a:pt x="4958474" y="3468103"/>
                  </a:lnTo>
                  <a:lnTo>
                    <a:pt x="4971563" y="3468103"/>
                  </a:lnTo>
                  <a:lnTo>
                    <a:pt x="4967390" y="3455060"/>
                  </a:lnTo>
                  <a:lnTo>
                    <a:pt x="4968850" y="3453053"/>
                  </a:lnTo>
                  <a:lnTo>
                    <a:pt x="4966285" y="3451148"/>
                  </a:lnTo>
                  <a:lnTo>
                    <a:pt x="4961823" y="3437204"/>
                  </a:lnTo>
                  <a:lnTo>
                    <a:pt x="4948543" y="3437204"/>
                  </a:lnTo>
                  <a:lnTo>
                    <a:pt x="2527334" y="1520926"/>
                  </a:lnTo>
                  <a:close/>
                </a:path>
                <a:path extrusionOk="0" h="5393690" w="14475460">
                  <a:moveTo>
                    <a:pt x="6660454" y="1691386"/>
                  </a:moveTo>
                  <a:lnTo>
                    <a:pt x="6646965" y="1691386"/>
                  </a:lnTo>
                  <a:lnTo>
                    <a:pt x="7437324" y="4161637"/>
                  </a:lnTo>
                  <a:lnTo>
                    <a:pt x="6456986" y="4570933"/>
                  </a:lnTo>
                  <a:lnTo>
                    <a:pt x="6486548" y="4570933"/>
                  </a:lnTo>
                  <a:lnTo>
                    <a:pt x="7440893" y="4172686"/>
                  </a:lnTo>
                  <a:lnTo>
                    <a:pt x="7454174" y="4172686"/>
                  </a:lnTo>
                  <a:lnTo>
                    <a:pt x="7452602" y="4167771"/>
                  </a:lnTo>
                  <a:lnTo>
                    <a:pt x="7479042" y="4156735"/>
                  </a:lnTo>
                  <a:lnTo>
                    <a:pt x="7449033" y="4156735"/>
                  </a:lnTo>
                  <a:lnTo>
                    <a:pt x="6660454" y="1691386"/>
                  </a:lnTo>
                  <a:close/>
                </a:path>
                <a:path extrusionOk="0" h="5393690" w="14475460">
                  <a:moveTo>
                    <a:pt x="5091452" y="1603705"/>
                  </a:moveTo>
                  <a:lnTo>
                    <a:pt x="4762475" y="1603705"/>
                  </a:lnTo>
                  <a:lnTo>
                    <a:pt x="6635586" y="1674647"/>
                  </a:lnTo>
                  <a:lnTo>
                    <a:pt x="6444819" y="4565802"/>
                  </a:lnTo>
                  <a:lnTo>
                    <a:pt x="6457324" y="4565802"/>
                  </a:lnTo>
                  <a:lnTo>
                    <a:pt x="6646965" y="1691386"/>
                  </a:lnTo>
                  <a:lnTo>
                    <a:pt x="6660454" y="1691386"/>
                  </a:lnTo>
                  <a:lnTo>
                    <a:pt x="6656884" y="1680222"/>
                  </a:lnTo>
                  <a:lnTo>
                    <a:pt x="6674058" y="1680222"/>
                  </a:lnTo>
                  <a:lnTo>
                    <a:pt x="6655612" y="1661934"/>
                  </a:lnTo>
                  <a:lnTo>
                    <a:pt x="6628994" y="1661934"/>
                  </a:lnTo>
                  <a:lnTo>
                    <a:pt x="5091452" y="1603705"/>
                  </a:lnTo>
                  <a:close/>
                </a:path>
                <a:path extrusionOk="0" h="5393690" w="14475460">
                  <a:moveTo>
                    <a:pt x="11685742" y="2408897"/>
                  </a:moveTo>
                  <a:lnTo>
                    <a:pt x="11666792" y="2408897"/>
                  </a:lnTo>
                  <a:lnTo>
                    <a:pt x="9243162" y="4227233"/>
                  </a:lnTo>
                  <a:lnTo>
                    <a:pt x="9262535" y="4227233"/>
                  </a:lnTo>
                  <a:lnTo>
                    <a:pt x="11685742" y="2408897"/>
                  </a:lnTo>
                  <a:close/>
                </a:path>
                <a:path extrusionOk="0" h="5393690" w="14475460">
                  <a:moveTo>
                    <a:pt x="6674058" y="1680222"/>
                  </a:moveTo>
                  <a:lnTo>
                    <a:pt x="6656884" y="1680222"/>
                  </a:lnTo>
                  <a:lnTo>
                    <a:pt x="8649247" y="3655860"/>
                  </a:lnTo>
                  <a:lnTo>
                    <a:pt x="7449033" y="4156735"/>
                  </a:lnTo>
                  <a:lnTo>
                    <a:pt x="7479042" y="4156735"/>
                  </a:lnTo>
                  <a:lnTo>
                    <a:pt x="8658175" y="3664559"/>
                  </a:lnTo>
                  <a:lnTo>
                    <a:pt x="8675618" y="3664559"/>
                  </a:lnTo>
                  <a:lnTo>
                    <a:pt x="8670443" y="3659428"/>
                  </a:lnTo>
                  <a:lnTo>
                    <a:pt x="8691288" y="3650729"/>
                  </a:lnTo>
                  <a:lnTo>
                    <a:pt x="8661629" y="3650729"/>
                  </a:lnTo>
                  <a:lnTo>
                    <a:pt x="6674058" y="1680222"/>
                  </a:lnTo>
                  <a:close/>
                </a:path>
                <a:path extrusionOk="0" h="5393690" w="14475460">
                  <a:moveTo>
                    <a:pt x="11703940" y="2372982"/>
                  </a:moveTo>
                  <a:lnTo>
                    <a:pt x="11701705" y="2381681"/>
                  </a:lnTo>
                  <a:lnTo>
                    <a:pt x="8661629" y="3650729"/>
                  </a:lnTo>
                  <a:lnTo>
                    <a:pt x="8691288" y="3650729"/>
                  </a:lnTo>
                  <a:lnTo>
                    <a:pt x="11666792" y="2408897"/>
                  </a:lnTo>
                  <a:lnTo>
                    <a:pt x="11685742" y="2408897"/>
                  </a:lnTo>
                  <a:lnTo>
                    <a:pt x="11697031" y="2400427"/>
                  </a:lnTo>
                  <a:lnTo>
                    <a:pt x="11729214" y="2400427"/>
                  </a:lnTo>
                  <a:lnTo>
                    <a:pt x="11716106" y="2386139"/>
                  </a:lnTo>
                  <a:lnTo>
                    <a:pt x="11726254" y="2378557"/>
                  </a:lnTo>
                  <a:lnTo>
                    <a:pt x="11709185" y="2378557"/>
                  </a:lnTo>
                  <a:lnTo>
                    <a:pt x="11703940" y="2372982"/>
                  </a:lnTo>
                  <a:close/>
                </a:path>
                <a:path extrusionOk="0" h="5393690" w="14475460">
                  <a:moveTo>
                    <a:pt x="2856395" y="1518920"/>
                  </a:moveTo>
                  <a:lnTo>
                    <a:pt x="2524799" y="1518920"/>
                  </a:lnTo>
                  <a:lnTo>
                    <a:pt x="4357307" y="1588528"/>
                  </a:lnTo>
                  <a:lnTo>
                    <a:pt x="4948543" y="3437204"/>
                  </a:lnTo>
                  <a:lnTo>
                    <a:pt x="4961823" y="3437204"/>
                  </a:lnTo>
                  <a:lnTo>
                    <a:pt x="4370477" y="1588973"/>
                  </a:lnTo>
                  <a:lnTo>
                    <a:pt x="4700772" y="1588973"/>
                  </a:lnTo>
                  <a:lnTo>
                    <a:pt x="4366566" y="1576260"/>
                  </a:lnTo>
                  <a:lnTo>
                    <a:pt x="4366350" y="1575587"/>
                  </a:lnTo>
                  <a:lnTo>
                    <a:pt x="4353408" y="1575587"/>
                  </a:lnTo>
                  <a:lnTo>
                    <a:pt x="2856395" y="1518920"/>
                  </a:lnTo>
                  <a:close/>
                </a:path>
                <a:path extrusionOk="0" h="5393690" w="14475460">
                  <a:moveTo>
                    <a:pt x="463585" y="1428559"/>
                  </a:moveTo>
                  <a:lnTo>
                    <a:pt x="143676" y="1428559"/>
                  </a:lnTo>
                  <a:lnTo>
                    <a:pt x="2496694" y="1517802"/>
                  </a:lnTo>
                  <a:lnTo>
                    <a:pt x="2047126" y="3323640"/>
                  </a:lnTo>
                  <a:lnTo>
                    <a:pt x="2060031" y="3323640"/>
                  </a:lnTo>
                  <a:lnTo>
                    <a:pt x="2508632" y="1520926"/>
                  </a:lnTo>
                  <a:lnTo>
                    <a:pt x="2527334" y="1520926"/>
                  </a:lnTo>
                  <a:lnTo>
                    <a:pt x="2524799" y="1518920"/>
                  </a:lnTo>
                  <a:lnTo>
                    <a:pt x="2856395" y="1518920"/>
                  </a:lnTo>
                  <a:lnTo>
                    <a:pt x="2520557" y="1506207"/>
                  </a:lnTo>
                  <a:lnTo>
                    <a:pt x="2520969" y="1505750"/>
                  </a:lnTo>
                  <a:lnTo>
                    <a:pt x="2505508" y="1505750"/>
                  </a:lnTo>
                  <a:lnTo>
                    <a:pt x="463585" y="1428559"/>
                  </a:lnTo>
                  <a:close/>
                </a:path>
                <a:path extrusionOk="0" h="5393690" w="14475460">
                  <a:moveTo>
                    <a:pt x="11747450" y="2362720"/>
                  </a:moveTo>
                  <a:lnTo>
                    <a:pt x="11709185" y="2378557"/>
                  </a:lnTo>
                  <a:lnTo>
                    <a:pt x="11726254" y="2378557"/>
                  </a:lnTo>
                  <a:lnTo>
                    <a:pt x="11747450" y="2362720"/>
                  </a:lnTo>
                  <a:close/>
                </a:path>
                <a:path extrusionOk="0" h="5393690" w="14475460">
                  <a:moveTo>
                    <a:pt x="6639040" y="1624672"/>
                  </a:moveTo>
                  <a:lnTo>
                    <a:pt x="6637249" y="1651673"/>
                  </a:lnTo>
                  <a:lnTo>
                    <a:pt x="6628994" y="1661934"/>
                  </a:lnTo>
                  <a:lnTo>
                    <a:pt x="6655612" y="1661934"/>
                  </a:lnTo>
                  <a:lnTo>
                    <a:pt x="6648413" y="1654797"/>
                  </a:lnTo>
                  <a:lnTo>
                    <a:pt x="6639040" y="1624672"/>
                  </a:lnTo>
                  <a:close/>
                </a:path>
                <a:path extrusionOk="0" h="5393690" w="14475460">
                  <a:moveTo>
                    <a:pt x="3906350" y="96151"/>
                  </a:moveTo>
                  <a:lnTo>
                    <a:pt x="3893135" y="96151"/>
                  </a:lnTo>
                  <a:lnTo>
                    <a:pt x="4741838" y="1590535"/>
                  </a:lnTo>
                  <a:lnTo>
                    <a:pt x="4755187" y="1590535"/>
                  </a:lnTo>
                  <a:lnTo>
                    <a:pt x="3906350" y="96151"/>
                  </a:lnTo>
                  <a:close/>
                </a:path>
                <a:path extrusionOk="0" h="5393690" w="14475460">
                  <a:moveTo>
                    <a:pt x="3870718" y="26327"/>
                  </a:moveTo>
                  <a:lnTo>
                    <a:pt x="3853409" y="26327"/>
                  </a:lnTo>
                  <a:lnTo>
                    <a:pt x="3863011" y="43053"/>
                  </a:lnTo>
                  <a:lnTo>
                    <a:pt x="4353408" y="1575587"/>
                  </a:lnTo>
                  <a:lnTo>
                    <a:pt x="4366350" y="1575587"/>
                  </a:lnTo>
                  <a:lnTo>
                    <a:pt x="3893135" y="96151"/>
                  </a:lnTo>
                  <a:lnTo>
                    <a:pt x="3906350" y="96151"/>
                  </a:lnTo>
                  <a:lnTo>
                    <a:pt x="3876066" y="42837"/>
                  </a:lnTo>
                  <a:lnTo>
                    <a:pt x="3870718" y="26327"/>
                  </a:lnTo>
                  <a:close/>
                </a:path>
                <a:path extrusionOk="0" h="5393690" w="14475460">
                  <a:moveTo>
                    <a:pt x="3868982" y="20967"/>
                  </a:moveTo>
                  <a:lnTo>
                    <a:pt x="3842703" y="20967"/>
                  </a:lnTo>
                  <a:lnTo>
                    <a:pt x="2505508" y="1505750"/>
                  </a:lnTo>
                  <a:lnTo>
                    <a:pt x="2520969" y="1505750"/>
                  </a:lnTo>
                  <a:lnTo>
                    <a:pt x="3853409" y="26327"/>
                  </a:lnTo>
                  <a:lnTo>
                    <a:pt x="3870718" y="26327"/>
                  </a:lnTo>
                  <a:lnTo>
                    <a:pt x="3868982" y="20967"/>
                  </a:lnTo>
                  <a:close/>
                </a:path>
                <a:path extrusionOk="0" h="5393690" w="14475460">
                  <a:moveTo>
                    <a:pt x="0" y="1383174"/>
                  </a:moveTo>
                  <a:lnTo>
                    <a:pt x="0" y="1395867"/>
                  </a:lnTo>
                  <a:lnTo>
                    <a:pt x="95149" y="1421422"/>
                  </a:lnTo>
                  <a:lnTo>
                    <a:pt x="0" y="1445790"/>
                  </a:lnTo>
                  <a:lnTo>
                    <a:pt x="0" y="1458686"/>
                  </a:lnTo>
                  <a:lnTo>
                    <a:pt x="115012" y="1429232"/>
                  </a:lnTo>
                  <a:lnTo>
                    <a:pt x="144777" y="1429232"/>
                  </a:lnTo>
                  <a:lnTo>
                    <a:pt x="143676" y="1428559"/>
                  </a:lnTo>
                  <a:lnTo>
                    <a:pt x="463585" y="1428559"/>
                  </a:lnTo>
                  <a:lnTo>
                    <a:pt x="150813" y="1416735"/>
                  </a:lnTo>
                  <a:lnTo>
                    <a:pt x="156121" y="1414729"/>
                  </a:lnTo>
                  <a:lnTo>
                    <a:pt x="120359" y="1414729"/>
                  </a:lnTo>
                  <a:lnTo>
                    <a:pt x="102854" y="1404239"/>
                  </a:lnTo>
                  <a:lnTo>
                    <a:pt x="78411" y="1404239"/>
                  </a:lnTo>
                  <a:lnTo>
                    <a:pt x="0" y="1383174"/>
                  </a:lnTo>
                  <a:close/>
                </a:path>
                <a:path extrusionOk="0" h="5393690" w="14475460">
                  <a:moveTo>
                    <a:pt x="152069" y="1433690"/>
                  </a:moveTo>
                  <a:lnTo>
                    <a:pt x="140780" y="1433690"/>
                  </a:lnTo>
                  <a:lnTo>
                    <a:pt x="161189" y="1439265"/>
                  </a:lnTo>
                  <a:lnTo>
                    <a:pt x="152069" y="1433690"/>
                  </a:lnTo>
                  <a:close/>
                </a:path>
                <a:path extrusionOk="0" h="5393690" w="14475460">
                  <a:moveTo>
                    <a:pt x="3862337" y="0"/>
                  </a:moveTo>
                  <a:lnTo>
                    <a:pt x="120359" y="1414729"/>
                  </a:lnTo>
                  <a:lnTo>
                    <a:pt x="156121" y="1414729"/>
                  </a:lnTo>
                  <a:lnTo>
                    <a:pt x="3842703" y="20967"/>
                  </a:lnTo>
                  <a:lnTo>
                    <a:pt x="3868982" y="20967"/>
                  </a:lnTo>
                  <a:lnTo>
                    <a:pt x="3866020" y="11823"/>
                  </a:lnTo>
                  <a:lnTo>
                    <a:pt x="3862337" y="0"/>
                  </a:lnTo>
                  <a:close/>
                </a:path>
                <a:path extrusionOk="0" h="5393690" w="14475460">
                  <a:moveTo>
                    <a:pt x="0" y="1342600"/>
                  </a:moveTo>
                  <a:lnTo>
                    <a:pt x="0" y="1357250"/>
                  </a:lnTo>
                  <a:lnTo>
                    <a:pt x="78411" y="1404239"/>
                  </a:lnTo>
                  <a:lnTo>
                    <a:pt x="102854" y="1404239"/>
                  </a:lnTo>
                  <a:lnTo>
                    <a:pt x="0" y="1342600"/>
                  </a:lnTo>
                  <a:close/>
                </a:path>
              </a:pathLst>
            </a:custGeom>
            <a:solidFill>
              <a:srgbClr val="C0C0C0">
                <a:alpha val="10588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56" name="Google Shape;156;p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4312195" y="4267272"/>
              <a:ext cx="101893" cy="102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2341982" y="3246869"/>
              <a:ext cx="102046" cy="101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983387" y="5993332"/>
              <a:ext cx="135789" cy="135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5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2443827" y="4183401"/>
              <a:ext cx="126809" cy="126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5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62159" y="4098617"/>
              <a:ext cx="114880" cy="11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5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6580008" y="4357418"/>
              <a:ext cx="108892" cy="109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5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3799127" y="2697945"/>
              <a:ext cx="116346" cy="1164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3" name="Google Shape;163;p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0" y="7935633"/>
            <a:ext cx="16256001" cy="192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5"/>
          <p:cNvGrpSpPr/>
          <p:nvPr/>
        </p:nvGrpSpPr>
        <p:grpSpPr>
          <a:xfrm>
            <a:off x="14231396" y="7284380"/>
            <a:ext cx="1724216" cy="436880"/>
            <a:chOff x="14231396" y="7284380"/>
            <a:chExt cx="1724216" cy="436880"/>
          </a:xfrm>
        </p:grpSpPr>
        <p:sp>
          <p:nvSpPr>
            <p:cNvPr id="165" name="Google Shape;165;p5"/>
            <p:cNvSpPr/>
            <p:nvPr/>
          </p:nvSpPr>
          <p:spPr>
            <a:xfrm>
              <a:off x="14231396" y="7284380"/>
              <a:ext cx="436880" cy="436880"/>
            </a:xfrm>
            <a:custGeom>
              <a:rect b="b" l="l" r="r" t="t"/>
              <a:pathLst>
                <a:path extrusionOk="0" h="436879" w="436880">
                  <a:moveTo>
                    <a:pt x="218325" y="0"/>
                  </a:moveTo>
                  <a:lnTo>
                    <a:pt x="168274" y="5766"/>
                  </a:lnTo>
                  <a:lnTo>
                    <a:pt x="122324" y="22193"/>
                  </a:lnTo>
                  <a:lnTo>
                    <a:pt x="81786" y="47968"/>
                  </a:lnTo>
                  <a:lnTo>
                    <a:pt x="47973" y="81778"/>
                  </a:lnTo>
                  <a:lnTo>
                    <a:pt x="22196" y="122314"/>
                  </a:lnTo>
                  <a:lnTo>
                    <a:pt x="5767" y="168262"/>
                  </a:lnTo>
                  <a:lnTo>
                    <a:pt x="0" y="218312"/>
                  </a:lnTo>
                  <a:lnTo>
                    <a:pt x="5767" y="268367"/>
                  </a:lnTo>
                  <a:lnTo>
                    <a:pt x="22196" y="314319"/>
                  </a:lnTo>
                  <a:lnTo>
                    <a:pt x="47973" y="354857"/>
                  </a:lnTo>
                  <a:lnTo>
                    <a:pt x="81786" y="388669"/>
                  </a:lnTo>
                  <a:lnTo>
                    <a:pt x="122324" y="414444"/>
                  </a:lnTo>
                  <a:lnTo>
                    <a:pt x="168274" y="430871"/>
                  </a:lnTo>
                  <a:lnTo>
                    <a:pt x="218325" y="436638"/>
                  </a:lnTo>
                  <a:lnTo>
                    <a:pt x="268371" y="430871"/>
                  </a:lnTo>
                  <a:lnTo>
                    <a:pt x="314318" y="414444"/>
                  </a:lnTo>
                  <a:lnTo>
                    <a:pt x="354854" y="388669"/>
                  </a:lnTo>
                  <a:lnTo>
                    <a:pt x="366575" y="376948"/>
                  </a:lnTo>
                  <a:lnTo>
                    <a:pt x="218325" y="376948"/>
                  </a:lnTo>
                  <a:lnTo>
                    <a:pt x="173735" y="370594"/>
                  </a:lnTo>
                  <a:lnTo>
                    <a:pt x="134054" y="352732"/>
                  </a:lnTo>
                  <a:lnTo>
                    <a:pt x="101087" y="325168"/>
                  </a:lnTo>
                  <a:lnTo>
                    <a:pt x="76637" y="289704"/>
                  </a:lnTo>
                  <a:lnTo>
                    <a:pt x="62509" y="248145"/>
                  </a:lnTo>
                  <a:lnTo>
                    <a:pt x="100380" y="241871"/>
                  </a:lnTo>
                  <a:lnTo>
                    <a:pt x="433924" y="241871"/>
                  </a:lnTo>
                  <a:lnTo>
                    <a:pt x="436638" y="218312"/>
                  </a:lnTo>
                  <a:lnTo>
                    <a:pt x="430871" y="168262"/>
                  </a:lnTo>
                  <a:lnTo>
                    <a:pt x="414442" y="122314"/>
                  </a:lnTo>
                  <a:lnTo>
                    <a:pt x="388666" y="81778"/>
                  </a:lnTo>
                  <a:lnTo>
                    <a:pt x="354854" y="47968"/>
                  </a:lnTo>
                  <a:lnTo>
                    <a:pt x="314318" y="22193"/>
                  </a:lnTo>
                  <a:lnTo>
                    <a:pt x="268371" y="5766"/>
                  </a:lnTo>
                  <a:lnTo>
                    <a:pt x="218325" y="0"/>
                  </a:lnTo>
                  <a:close/>
                </a:path>
                <a:path extrusionOk="0" h="436879" w="436880">
                  <a:moveTo>
                    <a:pt x="433875" y="242290"/>
                  </a:moveTo>
                  <a:lnTo>
                    <a:pt x="335800" y="242290"/>
                  </a:lnTo>
                  <a:lnTo>
                    <a:pt x="374053" y="248627"/>
                  </a:lnTo>
                  <a:lnTo>
                    <a:pt x="359837" y="290044"/>
                  </a:lnTo>
                  <a:lnTo>
                    <a:pt x="335363" y="325376"/>
                  </a:lnTo>
                  <a:lnTo>
                    <a:pt x="302424" y="352832"/>
                  </a:lnTo>
                  <a:lnTo>
                    <a:pt x="262814" y="370621"/>
                  </a:lnTo>
                  <a:lnTo>
                    <a:pt x="218325" y="376948"/>
                  </a:lnTo>
                  <a:lnTo>
                    <a:pt x="366575" y="376948"/>
                  </a:lnTo>
                  <a:lnTo>
                    <a:pt x="388666" y="354857"/>
                  </a:lnTo>
                  <a:lnTo>
                    <a:pt x="414442" y="314319"/>
                  </a:lnTo>
                  <a:lnTo>
                    <a:pt x="430871" y="268367"/>
                  </a:lnTo>
                  <a:lnTo>
                    <a:pt x="433875" y="242290"/>
                  </a:lnTo>
                  <a:close/>
                </a:path>
                <a:path extrusionOk="0" h="436879" w="436880">
                  <a:moveTo>
                    <a:pt x="433924" y="241871"/>
                  </a:moveTo>
                  <a:lnTo>
                    <a:pt x="100749" y="241871"/>
                  </a:lnTo>
                  <a:lnTo>
                    <a:pt x="115561" y="280095"/>
                  </a:lnTo>
                  <a:lnTo>
                    <a:pt x="141835" y="310634"/>
                  </a:lnTo>
                  <a:lnTo>
                    <a:pt x="176960" y="330873"/>
                  </a:lnTo>
                  <a:lnTo>
                    <a:pt x="218325" y="338200"/>
                  </a:lnTo>
                  <a:lnTo>
                    <a:pt x="259582" y="330908"/>
                  </a:lnTo>
                  <a:lnTo>
                    <a:pt x="294641" y="310762"/>
                  </a:lnTo>
                  <a:lnTo>
                    <a:pt x="320911" y="280358"/>
                  </a:lnTo>
                  <a:lnTo>
                    <a:pt x="335800" y="242290"/>
                  </a:lnTo>
                  <a:lnTo>
                    <a:pt x="433875" y="242290"/>
                  </a:lnTo>
                  <a:lnTo>
                    <a:pt x="433924" y="241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66" name="Google Shape;166;p5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14740540" y="7321288"/>
              <a:ext cx="1215072" cy="180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5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4750175" y="7553190"/>
              <a:ext cx="1205420" cy="1366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256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0" y="3368142"/>
            <a:ext cx="12886690" cy="4759960"/>
          </a:xfrm>
          <a:custGeom>
            <a:rect b="b" l="l" r="r" t="t"/>
            <a:pathLst>
              <a:path extrusionOk="0" h="4759959" w="12886690">
                <a:moveTo>
                  <a:pt x="0" y="4718415"/>
                </a:moveTo>
                <a:lnTo>
                  <a:pt x="0" y="4734733"/>
                </a:lnTo>
                <a:lnTo>
                  <a:pt x="23050" y="4759857"/>
                </a:lnTo>
                <a:lnTo>
                  <a:pt x="38021" y="4759857"/>
                </a:lnTo>
                <a:lnTo>
                  <a:pt x="0" y="4718415"/>
                </a:lnTo>
                <a:close/>
              </a:path>
              <a:path extrusionOk="0" h="4759959" w="12886690">
                <a:moveTo>
                  <a:pt x="231535" y="1262545"/>
                </a:moveTo>
                <a:lnTo>
                  <a:pt x="205256" y="1262545"/>
                </a:lnTo>
                <a:lnTo>
                  <a:pt x="905771" y="4759857"/>
                </a:lnTo>
                <a:lnTo>
                  <a:pt x="917069" y="4759857"/>
                </a:lnTo>
                <a:lnTo>
                  <a:pt x="218464" y="1272400"/>
                </a:lnTo>
                <a:lnTo>
                  <a:pt x="233971" y="1272400"/>
                </a:lnTo>
                <a:lnTo>
                  <a:pt x="228014" y="1266494"/>
                </a:lnTo>
                <a:lnTo>
                  <a:pt x="237992" y="1266494"/>
                </a:lnTo>
                <a:lnTo>
                  <a:pt x="231535" y="1262545"/>
                </a:lnTo>
                <a:close/>
              </a:path>
              <a:path extrusionOk="0" h="4759959" w="12886690">
                <a:moveTo>
                  <a:pt x="233971" y="1272400"/>
                </a:moveTo>
                <a:lnTo>
                  <a:pt x="218464" y="1272400"/>
                </a:lnTo>
                <a:lnTo>
                  <a:pt x="1908605" y="2948546"/>
                </a:lnTo>
                <a:lnTo>
                  <a:pt x="1457639" y="4759857"/>
                </a:lnTo>
                <a:lnTo>
                  <a:pt x="1468889" y="4759857"/>
                </a:lnTo>
                <a:lnTo>
                  <a:pt x="1917863" y="2957410"/>
                </a:lnTo>
                <a:lnTo>
                  <a:pt x="1933730" y="2957410"/>
                </a:lnTo>
                <a:lnTo>
                  <a:pt x="1921216" y="2945003"/>
                </a:lnTo>
                <a:lnTo>
                  <a:pt x="1923447" y="2936036"/>
                </a:lnTo>
                <a:lnTo>
                  <a:pt x="1912047" y="2936036"/>
                </a:lnTo>
                <a:lnTo>
                  <a:pt x="233971" y="1272400"/>
                </a:lnTo>
                <a:close/>
              </a:path>
              <a:path extrusionOk="0" h="4759959" w="12886690">
                <a:moveTo>
                  <a:pt x="1933730" y="2957410"/>
                </a:moveTo>
                <a:lnTo>
                  <a:pt x="1917863" y="2957410"/>
                </a:lnTo>
                <a:lnTo>
                  <a:pt x="3735963" y="4759857"/>
                </a:lnTo>
                <a:lnTo>
                  <a:pt x="3751525" y="4759857"/>
                </a:lnTo>
                <a:lnTo>
                  <a:pt x="3485996" y="4496587"/>
                </a:lnTo>
                <a:lnTo>
                  <a:pt x="3492215" y="4496587"/>
                </a:lnTo>
                <a:lnTo>
                  <a:pt x="3494738" y="4492942"/>
                </a:lnTo>
                <a:lnTo>
                  <a:pt x="3482351" y="4492942"/>
                </a:lnTo>
                <a:lnTo>
                  <a:pt x="1933730" y="2957410"/>
                </a:lnTo>
                <a:close/>
              </a:path>
              <a:path extrusionOk="0" h="4759959" w="12886690">
                <a:moveTo>
                  <a:pt x="4495436" y="3063646"/>
                </a:moveTo>
                <a:lnTo>
                  <a:pt x="4483860" y="3063646"/>
                </a:lnTo>
                <a:lnTo>
                  <a:pt x="5026445" y="4759857"/>
                </a:lnTo>
                <a:lnTo>
                  <a:pt x="5038137" y="4759857"/>
                </a:lnTo>
                <a:lnTo>
                  <a:pt x="4495436" y="3063646"/>
                </a:lnTo>
                <a:close/>
              </a:path>
              <a:path extrusionOk="0" h="4759959" w="12886690">
                <a:moveTo>
                  <a:pt x="4256441" y="1403667"/>
                </a:moveTo>
                <a:lnTo>
                  <a:pt x="3964430" y="1403667"/>
                </a:lnTo>
                <a:lnTo>
                  <a:pt x="4298897" y="1416278"/>
                </a:lnTo>
                <a:lnTo>
                  <a:pt x="5795694" y="4051757"/>
                </a:lnTo>
                <a:lnTo>
                  <a:pt x="5787210" y="4179658"/>
                </a:lnTo>
                <a:lnTo>
                  <a:pt x="5748917" y="4759857"/>
                </a:lnTo>
                <a:lnTo>
                  <a:pt x="5759917" y="4759857"/>
                </a:lnTo>
                <a:lnTo>
                  <a:pt x="5806819" y="4049090"/>
                </a:lnTo>
                <a:lnTo>
                  <a:pt x="5833722" y="4037863"/>
                </a:lnTo>
                <a:lnTo>
                  <a:pt x="5807607" y="4037863"/>
                </a:lnTo>
                <a:lnTo>
                  <a:pt x="5807906" y="4033329"/>
                </a:lnTo>
                <a:lnTo>
                  <a:pt x="5796875" y="4033329"/>
                </a:lnTo>
                <a:lnTo>
                  <a:pt x="4310721" y="1416672"/>
                </a:lnTo>
                <a:lnTo>
                  <a:pt x="4601316" y="1416672"/>
                </a:lnTo>
                <a:lnTo>
                  <a:pt x="4304511" y="1405432"/>
                </a:lnTo>
                <a:lnTo>
                  <a:pt x="4304287" y="1405039"/>
                </a:lnTo>
                <a:lnTo>
                  <a:pt x="4292497" y="1405039"/>
                </a:lnTo>
                <a:lnTo>
                  <a:pt x="4256441" y="1403667"/>
                </a:lnTo>
                <a:close/>
              </a:path>
              <a:path extrusionOk="0" h="4759959" w="12886690">
                <a:moveTo>
                  <a:pt x="6688505" y="3686048"/>
                </a:moveTo>
                <a:lnTo>
                  <a:pt x="6676782" y="3686048"/>
                </a:lnTo>
                <a:lnTo>
                  <a:pt x="7020306" y="4759857"/>
                </a:lnTo>
                <a:lnTo>
                  <a:pt x="7031959" y="4759857"/>
                </a:lnTo>
                <a:lnTo>
                  <a:pt x="6688505" y="3686048"/>
                </a:lnTo>
                <a:close/>
              </a:path>
              <a:path extrusionOk="0" h="4759959" w="12886690">
                <a:moveTo>
                  <a:pt x="7767510" y="3237179"/>
                </a:moveTo>
                <a:lnTo>
                  <a:pt x="7752091" y="3237179"/>
                </a:lnTo>
                <a:lnTo>
                  <a:pt x="8274582" y="3755326"/>
                </a:lnTo>
                <a:lnTo>
                  <a:pt x="8610412" y="4759857"/>
                </a:lnTo>
                <a:lnTo>
                  <a:pt x="8621171" y="4759857"/>
                </a:lnTo>
                <a:lnTo>
                  <a:pt x="8290634" y="3771201"/>
                </a:lnTo>
                <a:lnTo>
                  <a:pt x="8306215" y="3771201"/>
                </a:lnTo>
                <a:lnTo>
                  <a:pt x="8282951" y="3748138"/>
                </a:lnTo>
                <a:lnTo>
                  <a:pt x="8279801" y="3738880"/>
                </a:lnTo>
                <a:lnTo>
                  <a:pt x="8285979" y="3734244"/>
                </a:lnTo>
                <a:lnTo>
                  <a:pt x="8268867" y="3734244"/>
                </a:lnTo>
                <a:lnTo>
                  <a:pt x="7767510" y="3237179"/>
                </a:lnTo>
                <a:close/>
              </a:path>
              <a:path extrusionOk="0" h="4759959" w="12886690">
                <a:moveTo>
                  <a:pt x="8306215" y="3771201"/>
                </a:moveTo>
                <a:lnTo>
                  <a:pt x="8290634" y="3771201"/>
                </a:lnTo>
                <a:lnTo>
                  <a:pt x="9287701" y="4759857"/>
                </a:lnTo>
                <a:lnTo>
                  <a:pt x="9303498" y="4759857"/>
                </a:lnTo>
                <a:lnTo>
                  <a:pt x="8306215" y="3771201"/>
                </a:lnTo>
                <a:close/>
              </a:path>
              <a:path extrusionOk="0" h="4759959" w="12886690">
                <a:moveTo>
                  <a:pt x="10464975" y="2120480"/>
                </a:moveTo>
                <a:lnTo>
                  <a:pt x="10436541" y="2120480"/>
                </a:lnTo>
                <a:lnTo>
                  <a:pt x="9779240" y="4759857"/>
                </a:lnTo>
                <a:lnTo>
                  <a:pt x="9790607" y="4759857"/>
                </a:lnTo>
                <a:lnTo>
                  <a:pt x="10444821" y="2132495"/>
                </a:lnTo>
                <a:lnTo>
                  <a:pt x="10456159" y="2132495"/>
                </a:lnTo>
                <a:lnTo>
                  <a:pt x="10454778" y="2125599"/>
                </a:lnTo>
                <a:lnTo>
                  <a:pt x="10469671" y="2125599"/>
                </a:lnTo>
                <a:lnTo>
                  <a:pt x="10464975" y="2120480"/>
                </a:lnTo>
                <a:close/>
              </a:path>
              <a:path extrusionOk="0" h="4759959" w="12886690">
                <a:moveTo>
                  <a:pt x="10456159" y="2132495"/>
                </a:moveTo>
                <a:lnTo>
                  <a:pt x="10444821" y="2132495"/>
                </a:lnTo>
                <a:lnTo>
                  <a:pt x="10971188" y="4759857"/>
                </a:lnTo>
                <a:lnTo>
                  <a:pt x="10982423" y="4759857"/>
                </a:lnTo>
                <a:lnTo>
                  <a:pt x="10456159" y="2132495"/>
                </a:lnTo>
                <a:close/>
              </a:path>
              <a:path extrusionOk="0" h="4759959" w="12886690">
                <a:moveTo>
                  <a:pt x="10469671" y="2125599"/>
                </a:moveTo>
                <a:lnTo>
                  <a:pt x="10454778" y="2125599"/>
                </a:lnTo>
                <a:lnTo>
                  <a:pt x="12871513" y="4759857"/>
                </a:lnTo>
                <a:lnTo>
                  <a:pt x="12886488" y="4759857"/>
                </a:lnTo>
                <a:lnTo>
                  <a:pt x="10469671" y="2125599"/>
                </a:lnTo>
                <a:close/>
              </a:path>
              <a:path extrusionOk="0" h="4759959" w="12886690">
                <a:moveTo>
                  <a:pt x="3492215" y="4496587"/>
                </a:moveTo>
                <a:lnTo>
                  <a:pt x="3485996" y="4496587"/>
                </a:lnTo>
                <a:lnTo>
                  <a:pt x="3490238" y="4499444"/>
                </a:lnTo>
                <a:lnTo>
                  <a:pt x="3492215" y="4496587"/>
                </a:lnTo>
                <a:close/>
              </a:path>
              <a:path extrusionOk="0" h="4759959" w="12886690">
                <a:moveTo>
                  <a:pt x="2336247" y="1343545"/>
                </a:moveTo>
                <a:lnTo>
                  <a:pt x="2319729" y="1343545"/>
                </a:lnTo>
                <a:lnTo>
                  <a:pt x="4479237" y="3052508"/>
                </a:lnTo>
                <a:lnTo>
                  <a:pt x="3482351" y="4492942"/>
                </a:lnTo>
                <a:lnTo>
                  <a:pt x="3494738" y="4492942"/>
                </a:lnTo>
                <a:lnTo>
                  <a:pt x="4483860" y="3063646"/>
                </a:lnTo>
                <a:lnTo>
                  <a:pt x="4495436" y="3063646"/>
                </a:lnTo>
                <a:lnTo>
                  <a:pt x="4491747" y="3052114"/>
                </a:lnTo>
                <a:lnTo>
                  <a:pt x="4493030" y="3050349"/>
                </a:lnTo>
                <a:lnTo>
                  <a:pt x="4490756" y="3048673"/>
                </a:lnTo>
                <a:lnTo>
                  <a:pt x="4486815" y="3036354"/>
                </a:lnTo>
                <a:lnTo>
                  <a:pt x="4475097" y="3036354"/>
                </a:lnTo>
                <a:lnTo>
                  <a:pt x="2336247" y="1343545"/>
                </a:lnTo>
                <a:close/>
              </a:path>
              <a:path extrusionOk="0" h="4759959" w="12886690">
                <a:moveTo>
                  <a:pt x="5987352" y="1494129"/>
                </a:moveTo>
                <a:lnTo>
                  <a:pt x="5975437" y="1494129"/>
                </a:lnTo>
                <a:lnTo>
                  <a:pt x="6673620" y="3676294"/>
                </a:lnTo>
                <a:lnTo>
                  <a:pt x="5807607" y="4037863"/>
                </a:lnTo>
                <a:lnTo>
                  <a:pt x="5833722" y="4037863"/>
                </a:lnTo>
                <a:lnTo>
                  <a:pt x="6676782" y="3686048"/>
                </a:lnTo>
                <a:lnTo>
                  <a:pt x="6688505" y="3686048"/>
                </a:lnTo>
                <a:lnTo>
                  <a:pt x="6687120" y="3681717"/>
                </a:lnTo>
                <a:lnTo>
                  <a:pt x="6710486" y="3671963"/>
                </a:lnTo>
                <a:lnTo>
                  <a:pt x="6683970" y="3671963"/>
                </a:lnTo>
                <a:lnTo>
                  <a:pt x="5987352" y="1494129"/>
                </a:lnTo>
                <a:close/>
              </a:path>
              <a:path extrusionOk="0" h="4759959" w="12886690">
                <a:moveTo>
                  <a:pt x="4601316" y="1416672"/>
                </a:moveTo>
                <a:lnTo>
                  <a:pt x="4310721" y="1416672"/>
                </a:lnTo>
                <a:lnTo>
                  <a:pt x="5965379" y="1479346"/>
                </a:lnTo>
                <a:lnTo>
                  <a:pt x="5796875" y="4033329"/>
                </a:lnTo>
                <a:lnTo>
                  <a:pt x="5807906" y="4033329"/>
                </a:lnTo>
                <a:lnTo>
                  <a:pt x="5975437" y="1494129"/>
                </a:lnTo>
                <a:lnTo>
                  <a:pt x="5987352" y="1494129"/>
                </a:lnTo>
                <a:lnTo>
                  <a:pt x="5984200" y="1484274"/>
                </a:lnTo>
                <a:lnTo>
                  <a:pt x="5999381" y="1484274"/>
                </a:lnTo>
                <a:lnTo>
                  <a:pt x="5983074" y="1468107"/>
                </a:lnTo>
                <a:lnTo>
                  <a:pt x="5959575" y="1468107"/>
                </a:lnTo>
                <a:lnTo>
                  <a:pt x="4601316" y="1416672"/>
                </a:lnTo>
                <a:close/>
              </a:path>
              <a:path extrusionOk="0" h="4759959" w="12886690">
                <a:moveTo>
                  <a:pt x="10426572" y="2127961"/>
                </a:moveTo>
                <a:lnTo>
                  <a:pt x="10409845" y="2127961"/>
                </a:lnTo>
                <a:lnTo>
                  <a:pt x="8268867" y="3734244"/>
                </a:lnTo>
                <a:lnTo>
                  <a:pt x="8285979" y="3734244"/>
                </a:lnTo>
                <a:lnTo>
                  <a:pt x="10426572" y="2127961"/>
                </a:lnTo>
                <a:close/>
              </a:path>
              <a:path extrusionOk="0" h="4759959" w="12886690">
                <a:moveTo>
                  <a:pt x="5999381" y="1484274"/>
                </a:moveTo>
                <a:lnTo>
                  <a:pt x="5984200" y="1484274"/>
                </a:lnTo>
                <a:lnTo>
                  <a:pt x="7744204" y="3229495"/>
                </a:lnTo>
                <a:lnTo>
                  <a:pt x="6683970" y="3671963"/>
                </a:lnTo>
                <a:lnTo>
                  <a:pt x="6710486" y="3671963"/>
                </a:lnTo>
                <a:lnTo>
                  <a:pt x="7752091" y="3237179"/>
                </a:lnTo>
                <a:lnTo>
                  <a:pt x="7767510" y="3237179"/>
                </a:lnTo>
                <a:lnTo>
                  <a:pt x="7762937" y="3232645"/>
                </a:lnTo>
                <a:lnTo>
                  <a:pt x="7781347" y="3224961"/>
                </a:lnTo>
                <a:lnTo>
                  <a:pt x="7755152" y="3224961"/>
                </a:lnTo>
                <a:lnTo>
                  <a:pt x="5999381" y="1484274"/>
                </a:lnTo>
                <a:close/>
              </a:path>
              <a:path extrusionOk="0" h="4759959" w="12886690">
                <a:moveTo>
                  <a:pt x="10442649" y="2096236"/>
                </a:moveTo>
                <a:lnTo>
                  <a:pt x="10440681" y="2103920"/>
                </a:lnTo>
                <a:lnTo>
                  <a:pt x="7755152" y="3224961"/>
                </a:lnTo>
                <a:lnTo>
                  <a:pt x="7781347" y="3224961"/>
                </a:lnTo>
                <a:lnTo>
                  <a:pt x="10409845" y="2127961"/>
                </a:lnTo>
                <a:lnTo>
                  <a:pt x="10426572" y="2127961"/>
                </a:lnTo>
                <a:lnTo>
                  <a:pt x="10436541" y="2120480"/>
                </a:lnTo>
                <a:lnTo>
                  <a:pt x="10464975" y="2120480"/>
                </a:lnTo>
                <a:lnTo>
                  <a:pt x="10453394" y="2107857"/>
                </a:lnTo>
                <a:lnTo>
                  <a:pt x="10462354" y="2101164"/>
                </a:lnTo>
                <a:lnTo>
                  <a:pt x="10447285" y="2101164"/>
                </a:lnTo>
                <a:lnTo>
                  <a:pt x="10442649" y="2096236"/>
                </a:lnTo>
                <a:close/>
              </a:path>
              <a:path extrusionOk="0" h="4759959" w="12886690">
                <a:moveTo>
                  <a:pt x="2627119" y="1341780"/>
                </a:moveTo>
                <a:lnTo>
                  <a:pt x="2334017" y="1341780"/>
                </a:lnTo>
                <a:lnTo>
                  <a:pt x="3952810" y="1403273"/>
                </a:lnTo>
                <a:lnTo>
                  <a:pt x="4475097" y="3036354"/>
                </a:lnTo>
                <a:lnTo>
                  <a:pt x="4486815" y="3036354"/>
                </a:lnTo>
                <a:lnTo>
                  <a:pt x="3964430" y="1403667"/>
                </a:lnTo>
                <a:lnTo>
                  <a:pt x="4256441" y="1403667"/>
                </a:lnTo>
                <a:lnTo>
                  <a:pt x="3960989" y="1392428"/>
                </a:lnTo>
                <a:lnTo>
                  <a:pt x="3960802" y="1391843"/>
                </a:lnTo>
                <a:lnTo>
                  <a:pt x="3949355" y="1391843"/>
                </a:lnTo>
                <a:lnTo>
                  <a:pt x="2627119" y="1341780"/>
                </a:lnTo>
                <a:close/>
              </a:path>
              <a:path extrusionOk="0" h="4759959" w="12886690">
                <a:moveTo>
                  <a:pt x="513362" y="1261960"/>
                </a:moveTo>
                <a:lnTo>
                  <a:pt x="230579" y="1261960"/>
                </a:lnTo>
                <a:lnTo>
                  <a:pt x="2309188" y="1340789"/>
                </a:lnTo>
                <a:lnTo>
                  <a:pt x="1912047" y="2936036"/>
                </a:lnTo>
                <a:lnTo>
                  <a:pt x="1923447" y="2936036"/>
                </a:lnTo>
                <a:lnTo>
                  <a:pt x="2319729" y="1343545"/>
                </a:lnTo>
                <a:lnTo>
                  <a:pt x="2336247" y="1343545"/>
                </a:lnTo>
                <a:lnTo>
                  <a:pt x="2334017" y="1341780"/>
                </a:lnTo>
                <a:lnTo>
                  <a:pt x="2627119" y="1341780"/>
                </a:lnTo>
                <a:lnTo>
                  <a:pt x="2330270" y="1330540"/>
                </a:lnTo>
                <a:lnTo>
                  <a:pt x="2330625" y="1330147"/>
                </a:lnTo>
                <a:lnTo>
                  <a:pt x="2316974" y="1330147"/>
                </a:lnTo>
                <a:lnTo>
                  <a:pt x="513362" y="1261960"/>
                </a:lnTo>
                <a:close/>
              </a:path>
              <a:path extrusionOk="0" h="4759959" w="12886690">
                <a:moveTo>
                  <a:pt x="10481092" y="2087168"/>
                </a:moveTo>
                <a:lnTo>
                  <a:pt x="10447285" y="2101164"/>
                </a:lnTo>
                <a:lnTo>
                  <a:pt x="10462354" y="2101164"/>
                </a:lnTo>
                <a:lnTo>
                  <a:pt x="10481092" y="2087168"/>
                </a:lnTo>
                <a:close/>
              </a:path>
              <a:path extrusionOk="0" h="4759959" w="12886690">
                <a:moveTo>
                  <a:pt x="5968439" y="1435201"/>
                </a:moveTo>
                <a:lnTo>
                  <a:pt x="5966865" y="1459052"/>
                </a:lnTo>
                <a:lnTo>
                  <a:pt x="5959575" y="1468107"/>
                </a:lnTo>
                <a:lnTo>
                  <a:pt x="5983074" y="1468107"/>
                </a:lnTo>
                <a:lnTo>
                  <a:pt x="5976720" y="1461808"/>
                </a:lnTo>
                <a:lnTo>
                  <a:pt x="5968439" y="1435201"/>
                </a:lnTo>
                <a:close/>
              </a:path>
              <a:path extrusionOk="0" h="4759959" w="12886690">
                <a:moveTo>
                  <a:pt x="3554446" y="84937"/>
                </a:moveTo>
                <a:lnTo>
                  <a:pt x="3542765" y="84937"/>
                </a:lnTo>
                <a:lnTo>
                  <a:pt x="4292497" y="1405039"/>
                </a:lnTo>
                <a:lnTo>
                  <a:pt x="4304287" y="1405039"/>
                </a:lnTo>
                <a:lnTo>
                  <a:pt x="3554446" y="84937"/>
                </a:lnTo>
                <a:close/>
              </a:path>
              <a:path extrusionOk="0" h="4759959" w="12886690">
                <a:moveTo>
                  <a:pt x="3522965" y="23253"/>
                </a:moveTo>
                <a:lnTo>
                  <a:pt x="3507687" y="23253"/>
                </a:lnTo>
                <a:lnTo>
                  <a:pt x="3516158" y="38036"/>
                </a:lnTo>
                <a:lnTo>
                  <a:pt x="3949355" y="1391843"/>
                </a:lnTo>
                <a:lnTo>
                  <a:pt x="3960802" y="1391843"/>
                </a:lnTo>
                <a:lnTo>
                  <a:pt x="3542765" y="84937"/>
                </a:lnTo>
                <a:lnTo>
                  <a:pt x="3554446" y="84937"/>
                </a:lnTo>
                <a:lnTo>
                  <a:pt x="3527690" y="37833"/>
                </a:lnTo>
                <a:lnTo>
                  <a:pt x="3522965" y="23253"/>
                </a:lnTo>
                <a:close/>
              </a:path>
              <a:path extrusionOk="0" h="4759959" w="12886690">
                <a:moveTo>
                  <a:pt x="3521430" y="18516"/>
                </a:moveTo>
                <a:lnTo>
                  <a:pt x="3498226" y="18516"/>
                </a:lnTo>
                <a:lnTo>
                  <a:pt x="2316974" y="1330147"/>
                </a:lnTo>
                <a:lnTo>
                  <a:pt x="2330625" y="1330147"/>
                </a:lnTo>
                <a:lnTo>
                  <a:pt x="3507687" y="23253"/>
                </a:lnTo>
                <a:lnTo>
                  <a:pt x="3522965" y="23253"/>
                </a:lnTo>
                <a:lnTo>
                  <a:pt x="3521430" y="18516"/>
                </a:lnTo>
                <a:close/>
              </a:path>
              <a:path extrusionOk="0" h="4759959" w="12886690">
                <a:moveTo>
                  <a:pt x="0" y="1194015"/>
                </a:moveTo>
                <a:lnTo>
                  <a:pt x="0" y="1205232"/>
                </a:lnTo>
                <a:lnTo>
                  <a:pt x="187717" y="1255649"/>
                </a:lnTo>
                <a:lnTo>
                  <a:pt x="0" y="1303723"/>
                </a:lnTo>
                <a:lnTo>
                  <a:pt x="0" y="1315109"/>
                </a:lnTo>
                <a:lnTo>
                  <a:pt x="205256" y="1262545"/>
                </a:lnTo>
                <a:lnTo>
                  <a:pt x="231535" y="1262545"/>
                </a:lnTo>
                <a:lnTo>
                  <a:pt x="230579" y="1261960"/>
                </a:lnTo>
                <a:lnTo>
                  <a:pt x="513362" y="1261960"/>
                </a:lnTo>
                <a:lnTo>
                  <a:pt x="236891" y="1251508"/>
                </a:lnTo>
                <a:lnTo>
                  <a:pt x="241594" y="1249730"/>
                </a:lnTo>
                <a:lnTo>
                  <a:pt x="209993" y="1249730"/>
                </a:lnTo>
                <a:lnTo>
                  <a:pt x="194544" y="1240472"/>
                </a:lnTo>
                <a:lnTo>
                  <a:pt x="172934" y="1240472"/>
                </a:lnTo>
                <a:lnTo>
                  <a:pt x="0" y="1194015"/>
                </a:lnTo>
                <a:close/>
              </a:path>
              <a:path extrusionOk="0" h="4759959" w="12886690">
                <a:moveTo>
                  <a:pt x="237992" y="1266494"/>
                </a:moveTo>
                <a:lnTo>
                  <a:pt x="228014" y="1266494"/>
                </a:lnTo>
                <a:lnTo>
                  <a:pt x="246048" y="1271422"/>
                </a:lnTo>
                <a:lnTo>
                  <a:pt x="237992" y="1266494"/>
                </a:lnTo>
                <a:close/>
              </a:path>
              <a:path extrusionOk="0" h="4759959" w="12886690">
                <a:moveTo>
                  <a:pt x="3515561" y="0"/>
                </a:moveTo>
                <a:lnTo>
                  <a:pt x="209993" y="1249730"/>
                </a:lnTo>
                <a:lnTo>
                  <a:pt x="241594" y="1249730"/>
                </a:lnTo>
                <a:lnTo>
                  <a:pt x="3498226" y="18516"/>
                </a:lnTo>
                <a:lnTo>
                  <a:pt x="3521430" y="18516"/>
                </a:lnTo>
                <a:lnTo>
                  <a:pt x="3518813" y="10439"/>
                </a:lnTo>
                <a:lnTo>
                  <a:pt x="3515561" y="0"/>
                </a:lnTo>
                <a:close/>
              </a:path>
              <a:path extrusionOk="0" h="4759959" w="12886690">
                <a:moveTo>
                  <a:pt x="0" y="1123887"/>
                </a:moveTo>
                <a:lnTo>
                  <a:pt x="0" y="1136839"/>
                </a:lnTo>
                <a:lnTo>
                  <a:pt x="172934" y="1240472"/>
                </a:lnTo>
                <a:lnTo>
                  <a:pt x="194544" y="1240472"/>
                </a:lnTo>
                <a:lnTo>
                  <a:pt x="0" y="1123887"/>
                </a:lnTo>
                <a:close/>
              </a:path>
            </a:pathLst>
          </a:custGeom>
          <a:solidFill>
            <a:srgbClr val="C0C0C0">
              <a:alpha val="12549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2960" y="4722267"/>
            <a:ext cx="90006" cy="9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2514" y="3820861"/>
            <a:ext cx="90141" cy="9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5747" y="6247025"/>
            <a:ext cx="119945" cy="1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2484" y="4648171"/>
            <a:ext cx="112021" cy="11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569" y="4573271"/>
            <a:ext cx="101484" cy="10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16297" y="4801892"/>
            <a:ext cx="96191" cy="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59729" y="3335952"/>
            <a:ext cx="102768" cy="10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99592" y="5429748"/>
            <a:ext cx="91717" cy="9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08071" y="7039387"/>
            <a:ext cx="131492" cy="13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34842" y="7813715"/>
            <a:ext cx="102034" cy="10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682238" y="7906467"/>
            <a:ext cx="131305" cy="13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53744" y="7368272"/>
            <a:ext cx="95130" cy="9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41607" y="6375135"/>
            <a:ext cx="88880" cy="8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23010" y="6375528"/>
            <a:ext cx="88841" cy="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019803" y="6954676"/>
            <a:ext cx="88836" cy="8892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/>
          <p:nvPr/>
        </p:nvSpPr>
        <p:spPr>
          <a:xfrm>
            <a:off x="0" y="4503872"/>
            <a:ext cx="8104505" cy="3624579"/>
          </a:xfrm>
          <a:custGeom>
            <a:rect b="b" l="l" r="r" t="t"/>
            <a:pathLst>
              <a:path extrusionOk="0" h="3624579" w="8104505">
                <a:moveTo>
                  <a:pt x="2191535" y="2094014"/>
                </a:moveTo>
                <a:lnTo>
                  <a:pt x="2181081" y="2094014"/>
                </a:lnTo>
                <a:lnTo>
                  <a:pt x="2737468" y="2908046"/>
                </a:lnTo>
                <a:lnTo>
                  <a:pt x="1861764" y="3624127"/>
                </a:lnTo>
                <a:lnTo>
                  <a:pt x="1876802" y="3624127"/>
                </a:lnTo>
                <a:lnTo>
                  <a:pt x="2742954" y="2915996"/>
                </a:lnTo>
                <a:lnTo>
                  <a:pt x="2753475" y="2915996"/>
                </a:lnTo>
                <a:lnTo>
                  <a:pt x="2749673" y="2910433"/>
                </a:lnTo>
                <a:lnTo>
                  <a:pt x="2759382" y="2902496"/>
                </a:lnTo>
                <a:lnTo>
                  <a:pt x="2744250" y="2902496"/>
                </a:lnTo>
                <a:lnTo>
                  <a:pt x="2191535" y="2094014"/>
                </a:lnTo>
                <a:close/>
              </a:path>
              <a:path extrusionOk="0" h="3624579" w="8104505">
                <a:moveTo>
                  <a:pt x="2753475" y="2915996"/>
                </a:moveTo>
                <a:lnTo>
                  <a:pt x="2742954" y="2915996"/>
                </a:lnTo>
                <a:lnTo>
                  <a:pt x="3197475" y="3580955"/>
                </a:lnTo>
                <a:lnTo>
                  <a:pt x="3173332" y="3624127"/>
                </a:lnTo>
                <a:lnTo>
                  <a:pt x="3184062" y="3624127"/>
                </a:lnTo>
                <a:lnTo>
                  <a:pt x="3204269" y="3588029"/>
                </a:lnTo>
                <a:lnTo>
                  <a:pt x="3230859" y="3574237"/>
                </a:lnTo>
                <a:lnTo>
                  <a:pt x="3211991" y="3574237"/>
                </a:lnTo>
                <a:lnTo>
                  <a:pt x="3212999" y="3572433"/>
                </a:lnTo>
                <a:lnTo>
                  <a:pt x="3202174" y="3572433"/>
                </a:lnTo>
                <a:lnTo>
                  <a:pt x="2753475" y="2915996"/>
                </a:lnTo>
                <a:close/>
              </a:path>
              <a:path extrusionOk="0" h="3624579" w="8104505">
                <a:moveTo>
                  <a:pt x="5521516" y="2395562"/>
                </a:moveTo>
                <a:lnTo>
                  <a:pt x="5503223" y="2395562"/>
                </a:lnTo>
                <a:lnTo>
                  <a:pt x="5748828" y="2542032"/>
                </a:lnTo>
                <a:lnTo>
                  <a:pt x="4606311" y="3476205"/>
                </a:lnTo>
                <a:lnTo>
                  <a:pt x="4603860" y="3476421"/>
                </a:lnTo>
                <a:lnTo>
                  <a:pt x="4603923" y="3478149"/>
                </a:lnTo>
                <a:lnTo>
                  <a:pt x="4425378" y="3624127"/>
                </a:lnTo>
                <a:lnTo>
                  <a:pt x="4440422" y="3624127"/>
                </a:lnTo>
                <a:lnTo>
                  <a:pt x="4604292" y="3490137"/>
                </a:lnTo>
                <a:lnTo>
                  <a:pt x="4612910" y="3490137"/>
                </a:lnTo>
                <a:lnTo>
                  <a:pt x="4612737" y="3484295"/>
                </a:lnTo>
                <a:lnTo>
                  <a:pt x="4715743" y="3474618"/>
                </a:lnTo>
                <a:lnTo>
                  <a:pt x="4623202" y="3474618"/>
                </a:lnTo>
                <a:lnTo>
                  <a:pt x="5757350" y="2547239"/>
                </a:lnTo>
                <a:lnTo>
                  <a:pt x="5776034" y="2547239"/>
                </a:lnTo>
                <a:lnTo>
                  <a:pt x="5765135" y="2540736"/>
                </a:lnTo>
                <a:lnTo>
                  <a:pt x="5771318" y="2535682"/>
                </a:lnTo>
                <a:lnTo>
                  <a:pt x="5756474" y="2535682"/>
                </a:lnTo>
                <a:lnTo>
                  <a:pt x="5521516" y="2395562"/>
                </a:lnTo>
                <a:close/>
              </a:path>
              <a:path extrusionOk="0" h="3624579" w="8104505">
                <a:moveTo>
                  <a:pt x="4612910" y="3490137"/>
                </a:moveTo>
                <a:lnTo>
                  <a:pt x="4604292" y="3490137"/>
                </a:lnTo>
                <a:lnTo>
                  <a:pt x="4608254" y="3624127"/>
                </a:lnTo>
                <a:lnTo>
                  <a:pt x="4616879" y="3624127"/>
                </a:lnTo>
                <a:lnTo>
                  <a:pt x="4612910" y="3490137"/>
                </a:lnTo>
                <a:close/>
              </a:path>
              <a:path extrusionOk="0" h="3624579" w="8104505">
                <a:moveTo>
                  <a:pt x="6977751" y="3264179"/>
                </a:moveTo>
                <a:lnTo>
                  <a:pt x="6955633" y="3264179"/>
                </a:lnTo>
                <a:lnTo>
                  <a:pt x="6831585" y="3624127"/>
                </a:lnTo>
                <a:lnTo>
                  <a:pt x="6841484" y="3624127"/>
                </a:lnTo>
                <a:lnTo>
                  <a:pt x="6964472" y="3267138"/>
                </a:lnTo>
                <a:lnTo>
                  <a:pt x="6982711" y="3267138"/>
                </a:lnTo>
                <a:lnTo>
                  <a:pt x="6977751" y="3264179"/>
                </a:lnTo>
                <a:close/>
              </a:path>
              <a:path extrusionOk="0" h="3624579" w="8104505">
                <a:moveTo>
                  <a:pt x="6982711" y="3267138"/>
                </a:moveTo>
                <a:lnTo>
                  <a:pt x="6964472" y="3267138"/>
                </a:lnTo>
                <a:lnTo>
                  <a:pt x="7562875" y="3624127"/>
                </a:lnTo>
                <a:lnTo>
                  <a:pt x="7581059" y="3624127"/>
                </a:lnTo>
                <a:lnTo>
                  <a:pt x="6982711" y="3267138"/>
                </a:lnTo>
                <a:close/>
              </a:path>
              <a:path extrusionOk="0" h="3624579" w="8104505">
                <a:moveTo>
                  <a:pt x="6739205" y="1766252"/>
                </a:moveTo>
                <a:lnTo>
                  <a:pt x="6727465" y="1766252"/>
                </a:lnTo>
                <a:lnTo>
                  <a:pt x="8092355" y="3624127"/>
                </a:lnTo>
                <a:lnTo>
                  <a:pt x="8104055" y="3624127"/>
                </a:lnTo>
                <a:lnTo>
                  <a:pt x="6739205" y="1766252"/>
                </a:lnTo>
                <a:close/>
              </a:path>
              <a:path extrusionOk="0" h="3624579" w="8104505">
                <a:moveTo>
                  <a:pt x="4297836" y="1665401"/>
                </a:moveTo>
                <a:lnTo>
                  <a:pt x="4279426" y="1665401"/>
                </a:lnTo>
                <a:lnTo>
                  <a:pt x="5494498" y="2390292"/>
                </a:lnTo>
                <a:lnTo>
                  <a:pt x="3211991" y="3574237"/>
                </a:lnTo>
                <a:lnTo>
                  <a:pt x="3230859" y="3574237"/>
                </a:lnTo>
                <a:lnTo>
                  <a:pt x="5503223" y="2395562"/>
                </a:lnTo>
                <a:lnTo>
                  <a:pt x="5521516" y="2395562"/>
                </a:lnTo>
                <a:lnTo>
                  <a:pt x="5513040" y="2390508"/>
                </a:lnTo>
                <a:lnTo>
                  <a:pt x="5523202" y="2385237"/>
                </a:lnTo>
                <a:lnTo>
                  <a:pt x="5504315" y="2385237"/>
                </a:lnTo>
                <a:lnTo>
                  <a:pt x="4297836" y="1665401"/>
                </a:lnTo>
                <a:close/>
              </a:path>
              <a:path extrusionOk="0" h="3624579" w="8104505">
                <a:moveTo>
                  <a:pt x="4276152" y="1671256"/>
                </a:moveTo>
                <a:lnTo>
                  <a:pt x="4265418" y="1671256"/>
                </a:lnTo>
                <a:lnTo>
                  <a:pt x="3255901" y="3476421"/>
                </a:lnTo>
                <a:lnTo>
                  <a:pt x="3202174" y="3572433"/>
                </a:lnTo>
                <a:lnTo>
                  <a:pt x="3212999" y="3572433"/>
                </a:lnTo>
                <a:lnTo>
                  <a:pt x="4276152" y="1671256"/>
                </a:lnTo>
                <a:close/>
              </a:path>
              <a:path extrusionOk="0" h="3624579" w="8104505">
                <a:moveTo>
                  <a:pt x="5776034" y="2547239"/>
                </a:moveTo>
                <a:lnTo>
                  <a:pt x="5757350" y="2547239"/>
                </a:lnTo>
                <a:lnTo>
                  <a:pt x="6946210" y="3256381"/>
                </a:lnTo>
                <a:lnTo>
                  <a:pt x="4623202" y="3474618"/>
                </a:lnTo>
                <a:lnTo>
                  <a:pt x="4715743" y="3474618"/>
                </a:lnTo>
                <a:lnTo>
                  <a:pt x="6955633" y="3264179"/>
                </a:lnTo>
                <a:lnTo>
                  <a:pt x="6977751" y="3264179"/>
                </a:lnTo>
                <a:lnTo>
                  <a:pt x="6963825" y="3255873"/>
                </a:lnTo>
                <a:lnTo>
                  <a:pt x="6962908" y="3250095"/>
                </a:lnTo>
                <a:lnTo>
                  <a:pt x="6954071" y="3250095"/>
                </a:lnTo>
                <a:lnTo>
                  <a:pt x="5776034" y="2547239"/>
                </a:lnTo>
                <a:close/>
              </a:path>
              <a:path extrusionOk="0" h="3624579" w="8104505">
                <a:moveTo>
                  <a:pt x="1560506" y="2226195"/>
                </a:moveTo>
                <a:lnTo>
                  <a:pt x="1546589" y="2226195"/>
                </a:lnTo>
                <a:lnTo>
                  <a:pt x="0" y="3457412"/>
                </a:lnTo>
                <a:lnTo>
                  <a:pt x="0" y="3468562"/>
                </a:lnTo>
                <a:lnTo>
                  <a:pt x="1560506" y="2226195"/>
                </a:lnTo>
                <a:close/>
              </a:path>
              <a:path extrusionOk="0" h="3624579" w="8104505">
                <a:moveTo>
                  <a:pt x="6738468" y="1765249"/>
                </a:moveTo>
                <a:lnTo>
                  <a:pt x="6718512" y="1765249"/>
                </a:lnTo>
                <a:lnTo>
                  <a:pt x="6954071" y="3250095"/>
                </a:lnTo>
                <a:lnTo>
                  <a:pt x="6962908" y="3250095"/>
                </a:lnTo>
                <a:lnTo>
                  <a:pt x="6727465" y="1766252"/>
                </a:lnTo>
                <a:lnTo>
                  <a:pt x="6739205" y="1766252"/>
                </a:lnTo>
                <a:lnTo>
                  <a:pt x="6738468" y="1765249"/>
                </a:lnTo>
                <a:close/>
              </a:path>
              <a:path extrusionOk="0" h="3624579" w="8104505">
                <a:moveTo>
                  <a:pt x="4289130" y="1660207"/>
                </a:moveTo>
                <a:lnTo>
                  <a:pt x="4263614" y="1660207"/>
                </a:lnTo>
                <a:lnTo>
                  <a:pt x="2744250" y="2902496"/>
                </a:lnTo>
                <a:lnTo>
                  <a:pt x="2759382" y="2902496"/>
                </a:lnTo>
                <a:lnTo>
                  <a:pt x="4265418" y="1671256"/>
                </a:lnTo>
                <a:lnTo>
                  <a:pt x="4276152" y="1671256"/>
                </a:lnTo>
                <a:lnTo>
                  <a:pt x="4279426" y="1665401"/>
                </a:lnTo>
                <a:lnTo>
                  <a:pt x="4297836" y="1665401"/>
                </a:lnTo>
                <a:lnTo>
                  <a:pt x="4289130" y="1660207"/>
                </a:lnTo>
                <a:close/>
              </a:path>
              <a:path extrusionOk="0" h="3624579" w="8104505">
                <a:moveTo>
                  <a:pt x="790650" y="44615"/>
                </a:moveTo>
                <a:lnTo>
                  <a:pt x="776575" y="44615"/>
                </a:lnTo>
                <a:lnTo>
                  <a:pt x="1569474" y="2207996"/>
                </a:lnTo>
                <a:lnTo>
                  <a:pt x="1562896" y="2213127"/>
                </a:lnTo>
                <a:lnTo>
                  <a:pt x="0" y="2538627"/>
                </a:lnTo>
                <a:lnTo>
                  <a:pt x="0" y="2548321"/>
                </a:lnTo>
                <a:lnTo>
                  <a:pt x="1546589" y="2226195"/>
                </a:lnTo>
                <a:lnTo>
                  <a:pt x="1560506" y="2226195"/>
                </a:lnTo>
                <a:lnTo>
                  <a:pt x="1565499" y="2222220"/>
                </a:lnTo>
                <a:lnTo>
                  <a:pt x="1625442" y="2209736"/>
                </a:lnTo>
                <a:lnTo>
                  <a:pt x="1579291" y="2209736"/>
                </a:lnTo>
                <a:lnTo>
                  <a:pt x="792323" y="62229"/>
                </a:lnTo>
                <a:lnTo>
                  <a:pt x="802691" y="62229"/>
                </a:lnTo>
                <a:lnTo>
                  <a:pt x="790650" y="44615"/>
                </a:lnTo>
                <a:close/>
              </a:path>
              <a:path extrusionOk="0" h="3624579" w="8104505">
                <a:moveTo>
                  <a:pt x="6679545" y="1793189"/>
                </a:moveTo>
                <a:lnTo>
                  <a:pt x="6664664" y="1793189"/>
                </a:lnTo>
                <a:lnTo>
                  <a:pt x="5756474" y="2535682"/>
                </a:lnTo>
                <a:lnTo>
                  <a:pt x="5771318" y="2535682"/>
                </a:lnTo>
                <a:lnTo>
                  <a:pt x="6679545" y="1793189"/>
                </a:lnTo>
                <a:close/>
              </a:path>
              <a:path extrusionOk="0" h="3624579" w="8104505">
                <a:moveTo>
                  <a:pt x="6723642" y="1744891"/>
                </a:moveTo>
                <a:lnTo>
                  <a:pt x="6697366" y="1766404"/>
                </a:lnTo>
                <a:lnTo>
                  <a:pt x="5504315" y="2385237"/>
                </a:lnTo>
                <a:lnTo>
                  <a:pt x="5523202" y="2385237"/>
                </a:lnTo>
                <a:lnTo>
                  <a:pt x="6664664" y="1793189"/>
                </a:lnTo>
                <a:lnTo>
                  <a:pt x="6679545" y="1793189"/>
                </a:lnTo>
                <a:lnTo>
                  <a:pt x="6705519" y="1771954"/>
                </a:lnTo>
                <a:lnTo>
                  <a:pt x="6718512" y="1765249"/>
                </a:lnTo>
                <a:lnTo>
                  <a:pt x="6738468" y="1765249"/>
                </a:lnTo>
                <a:lnTo>
                  <a:pt x="6729129" y="1752536"/>
                </a:lnTo>
                <a:lnTo>
                  <a:pt x="6723642" y="1744891"/>
                </a:lnTo>
                <a:close/>
              </a:path>
              <a:path extrusionOk="0" h="3624579" w="8104505">
                <a:moveTo>
                  <a:pt x="774935" y="49377"/>
                </a:moveTo>
                <a:lnTo>
                  <a:pt x="765171" y="49377"/>
                </a:lnTo>
                <a:lnTo>
                  <a:pt x="0" y="2270282"/>
                </a:lnTo>
                <a:lnTo>
                  <a:pt x="0" y="2299327"/>
                </a:lnTo>
                <a:lnTo>
                  <a:pt x="774935" y="49377"/>
                </a:lnTo>
                <a:close/>
              </a:path>
              <a:path extrusionOk="0" h="3624579" w="8104505">
                <a:moveTo>
                  <a:pt x="802691" y="62229"/>
                </a:moveTo>
                <a:lnTo>
                  <a:pt x="792323" y="62229"/>
                </a:lnTo>
                <a:lnTo>
                  <a:pt x="2175379" y="2085632"/>
                </a:lnTo>
                <a:lnTo>
                  <a:pt x="1579291" y="2209736"/>
                </a:lnTo>
                <a:lnTo>
                  <a:pt x="1625442" y="2209736"/>
                </a:lnTo>
                <a:lnTo>
                  <a:pt x="2181081" y="2094014"/>
                </a:lnTo>
                <a:lnTo>
                  <a:pt x="2191535" y="2094014"/>
                </a:lnTo>
                <a:lnTo>
                  <a:pt x="2190250" y="2092134"/>
                </a:lnTo>
                <a:lnTo>
                  <a:pt x="2230486" y="2083752"/>
                </a:lnTo>
                <a:lnTo>
                  <a:pt x="2184548" y="2083752"/>
                </a:lnTo>
                <a:lnTo>
                  <a:pt x="802691" y="62229"/>
                </a:lnTo>
                <a:close/>
              </a:path>
              <a:path extrusionOk="0" h="3624579" w="8104505">
                <a:moveTo>
                  <a:pt x="4297765" y="1632483"/>
                </a:moveTo>
                <a:lnTo>
                  <a:pt x="4279426" y="1647571"/>
                </a:lnTo>
                <a:lnTo>
                  <a:pt x="2184548" y="2083752"/>
                </a:lnTo>
                <a:lnTo>
                  <a:pt x="2230486" y="2083752"/>
                </a:lnTo>
                <a:lnTo>
                  <a:pt x="4263614" y="1660207"/>
                </a:lnTo>
                <a:lnTo>
                  <a:pt x="4289130" y="1660207"/>
                </a:lnTo>
                <a:lnTo>
                  <a:pt x="4288875" y="1660055"/>
                </a:lnTo>
                <a:lnTo>
                  <a:pt x="4287871" y="1650098"/>
                </a:lnTo>
                <a:lnTo>
                  <a:pt x="4297765" y="1632483"/>
                </a:lnTo>
                <a:close/>
              </a:path>
              <a:path extrusionOk="0" h="3624579" w="8104505">
                <a:moveTo>
                  <a:pt x="787395" y="39852"/>
                </a:moveTo>
                <a:lnTo>
                  <a:pt x="761132" y="39852"/>
                </a:lnTo>
                <a:lnTo>
                  <a:pt x="0" y="819370"/>
                </a:lnTo>
                <a:lnTo>
                  <a:pt x="0" y="832963"/>
                </a:lnTo>
                <a:lnTo>
                  <a:pt x="765171" y="49377"/>
                </a:lnTo>
                <a:lnTo>
                  <a:pt x="774935" y="49377"/>
                </a:lnTo>
                <a:lnTo>
                  <a:pt x="776575" y="44615"/>
                </a:lnTo>
                <a:lnTo>
                  <a:pt x="790650" y="44615"/>
                </a:lnTo>
                <a:lnTo>
                  <a:pt x="787395" y="39852"/>
                </a:lnTo>
                <a:close/>
              </a:path>
              <a:path extrusionOk="0" h="3624579" w="8104505">
                <a:moveTo>
                  <a:pt x="760192" y="0"/>
                </a:moveTo>
                <a:lnTo>
                  <a:pt x="770365" y="27724"/>
                </a:lnTo>
                <a:lnTo>
                  <a:pt x="0" y="226607"/>
                </a:lnTo>
                <a:lnTo>
                  <a:pt x="0" y="236341"/>
                </a:lnTo>
                <a:lnTo>
                  <a:pt x="761132" y="39852"/>
                </a:lnTo>
                <a:lnTo>
                  <a:pt x="787395" y="39852"/>
                </a:lnTo>
                <a:lnTo>
                  <a:pt x="781274" y="30899"/>
                </a:lnTo>
                <a:lnTo>
                  <a:pt x="783121" y="25704"/>
                </a:lnTo>
                <a:lnTo>
                  <a:pt x="777807" y="25704"/>
                </a:lnTo>
                <a:lnTo>
                  <a:pt x="760192" y="0"/>
                </a:lnTo>
                <a:close/>
              </a:path>
              <a:path extrusionOk="0" h="3624579" w="8104505">
                <a:moveTo>
                  <a:pt x="783586" y="24396"/>
                </a:moveTo>
                <a:lnTo>
                  <a:pt x="777807" y="25704"/>
                </a:lnTo>
                <a:lnTo>
                  <a:pt x="783121" y="25704"/>
                </a:lnTo>
                <a:lnTo>
                  <a:pt x="783586" y="24396"/>
                </a:lnTo>
                <a:close/>
              </a:path>
            </a:pathLst>
          </a:custGeom>
          <a:solidFill>
            <a:srgbClr val="C0C0C0">
              <a:alpha val="5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717220" y="7007361"/>
            <a:ext cx="76666" cy="7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383996" y="7170953"/>
            <a:ext cx="76677" cy="7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921715" y="7724917"/>
            <a:ext cx="76496" cy="7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681733" y="6228693"/>
            <a:ext cx="72173" cy="7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238017" y="6130793"/>
            <a:ext cx="81917" cy="8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35595" y="4494193"/>
            <a:ext cx="81285" cy="8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161586" y="8045810"/>
            <a:ext cx="80988" cy="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534935" y="6673536"/>
            <a:ext cx="79288" cy="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4570516" y="7946306"/>
            <a:ext cx="75601" cy="7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02834" y="5766408"/>
            <a:ext cx="75623" cy="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/>
          <p:nvPr/>
        </p:nvSpPr>
        <p:spPr>
          <a:xfrm>
            <a:off x="0" y="3368142"/>
            <a:ext cx="12886690" cy="4759960"/>
          </a:xfrm>
          <a:custGeom>
            <a:rect b="b" l="l" r="r" t="t"/>
            <a:pathLst>
              <a:path extrusionOk="0" h="4759959" w="12886690">
                <a:moveTo>
                  <a:pt x="0" y="4718415"/>
                </a:moveTo>
                <a:lnTo>
                  <a:pt x="0" y="4734733"/>
                </a:lnTo>
                <a:lnTo>
                  <a:pt x="23050" y="4759857"/>
                </a:lnTo>
                <a:lnTo>
                  <a:pt x="38021" y="4759857"/>
                </a:lnTo>
                <a:lnTo>
                  <a:pt x="0" y="4718415"/>
                </a:lnTo>
                <a:close/>
              </a:path>
              <a:path extrusionOk="0" h="4759959" w="12886690">
                <a:moveTo>
                  <a:pt x="231535" y="1262545"/>
                </a:moveTo>
                <a:lnTo>
                  <a:pt x="205256" y="1262545"/>
                </a:lnTo>
                <a:lnTo>
                  <a:pt x="905771" y="4759857"/>
                </a:lnTo>
                <a:lnTo>
                  <a:pt x="917069" y="4759857"/>
                </a:lnTo>
                <a:lnTo>
                  <a:pt x="218464" y="1272400"/>
                </a:lnTo>
                <a:lnTo>
                  <a:pt x="233971" y="1272400"/>
                </a:lnTo>
                <a:lnTo>
                  <a:pt x="228014" y="1266494"/>
                </a:lnTo>
                <a:lnTo>
                  <a:pt x="237992" y="1266494"/>
                </a:lnTo>
                <a:lnTo>
                  <a:pt x="231535" y="1262545"/>
                </a:lnTo>
                <a:close/>
              </a:path>
              <a:path extrusionOk="0" h="4759959" w="12886690">
                <a:moveTo>
                  <a:pt x="233971" y="1272400"/>
                </a:moveTo>
                <a:lnTo>
                  <a:pt x="218464" y="1272400"/>
                </a:lnTo>
                <a:lnTo>
                  <a:pt x="1908605" y="2948546"/>
                </a:lnTo>
                <a:lnTo>
                  <a:pt x="1457639" y="4759857"/>
                </a:lnTo>
                <a:lnTo>
                  <a:pt x="1468889" y="4759857"/>
                </a:lnTo>
                <a:lnTo>
                  <a:pt x="1917863" y="2957410"/>
                </a:lnTo>
                <a:lnTo>
                  <a:pt x="1933730" y="2957410"/>
                </a:lnTo>
                <a:lnTo>
                  <a:pt x="1921216" y="2945003"/>
                </a:lnTo>
                <a:lnTo>
                  <a:pt x="1923447" y="2936036"/>
                </a:lnTo>
                <a:lnTo>
                  <a:pt x="1912047" y="2936036"/>
                </a:lnTo>
                <a:lnTo>
                  <a:pt x="233971" y="1272400"/>
                </a:lnTo>
                <a:close/>
              </a:path>
              <a:path extrusionOk="0" h="4759959" w="12886690">
                <a:moveTo>
                  <a:pt x="1933730" y="2957410"/>
                </a:moveTo>
                <a:lnTo>
                  <a:pt x="1917863" y="2957410"/>
                </a:lnTo>
                <a:lnTo>
                  <a:pt x="3735963" y="4759857"/>
                </a:lnTo>
                <a:lnTo>
                  <a:pt x="3751525" y="4759857"/>
                </a:lnTo>
                <a:lnTo>
                  <a:pt x="3485996" y="4496587"/>
                </a:lnTo>
                <a:lnTo>
                  <a:pt x="3492215" y="4496587"/>
                </a:lnTo>
                <a:lnTo>
                  <a:pt x="3494738" y="4492942"/>
                </a:lnTo>
                <a:lnTo>
                  <a:pt x="3482351" y="4492942"/>
                </a:lnTo>
                <a:lnTo>
                  <a:pt x="1933730" y="2957410"/>
                </a:lnTo>
                <a:close/>
              </a:path>
              <a:path extrusionOk="0" h="4759959" w="12886690">
                <a:moveTo>
                  <a:pt x="4495436" y="3063646"/>
                </a:moveTo>
                <a:lnTo>
                  <a:pt x="4483860" y="3063646"/>
                </a:lnTo>
                <a:lnTo>
                  <a:pt x="5026445" y="4759857"/>
                </a:lnTo>
                <a:lnTo>
                  <a:pt x="5038137" y="4759857"/>
                </a:lnTo>
                <a:lnTo>
                  <a:pt x="4495436" y="3063646"/>
                </a:lnTo>
                <a:close/>
              </a:path>
              <a:path extrusionOk="0" h="4759959" w="12886690">
                <a:moveTo>
                  <a:pt x="4256441" y="1403667"/>
                </a:moveTo>
                <a:lnTo>
                  <a:pt x="3964430" y="1403667"/>
                </a:lnTo>
                <a:lnTo>
                  <a:pt x="4298897" y="1416278"/>
                </a:lnTo>
                <a:lnTo>
                  <a:pt x="5795694" y="4051757"/>
                </a:lnTo>
                <a:lnTo>
                  <a:pt x="5787210" y="4179658"/>
                </a:lnTo>
                <a:lnTo>
                  <a:pt x="5748917" y="4759857"/>
                </a:lnTo>
                <a:lnTo>
                  <a:pt x="5759917" y="4759857"/>
                </a:lnTo>
                <a:lnTo>
                  <a:pt x="5806819" y="4049090"/>
                </a:lnTo>
                <a:lnTo>
                  <a:pt x="5833722" y="4037863"/>
                </a:lnTo>
                <a:lnTo>
                  <a:pt x="5807607" y="4037863"/>
                </a:lnTo>
                <a:lnTo>
                  <a:pt x="5807906" y="4033329"/>
                </a:lnTo>
                <a:lnTo>
                  <a:pt x="5796875" y="4033329"/>
                </a:lnTo>
                <a:lnTo>
                  <a:pt x="4310721" y="1416672"/>
                </a:lnTo>
                <a:lnTo>
                  <a:pt x="4601316" y="1416672"/>
                </a:lnTo>
                <a:lnTo>
                  <a:pt x="4304511" y="1405432"/>
                </a:lnTo>
                <a:lnTo>
                  <a:pt x="4304287" y="1405039"/>
                </a:lnTo>
                <a:lnTo>
                  <a:pt x="4292497" y="1405039"/>
                </a:lnTo>
                <a:lnTo>
                  <a:pt x="4256441" y="1403667"/>
                </a:lnTo>
                <a:close/>
              </a:path>
              <a:path extrusionOk="0" h="4759959" w="12886690">
                <a:moveTo>
                  <a:pt x="6688505" y="3686048"/>
                </a:moveTo>
                <a:lnTo>
                  <a:pt x="6676782" y="3686048"/>
                </a:lnTo>
                <a:lnTo>
                  <a:pt x="7020306" y="4759857"/>
                </a:lnTo>
                <a:lnTo>
                  <a:pt x="7031959" y="4759857"/>
                </a:lnTo>
                <a:lnTo>
                  <a:pt x="6688505" y="3686048"/>
                </a:lnTo>
                <a:close/>
              </a:path>
              <a:path extrusionOk="0" h="4759959" w="12886690">
                <a:moveTo>
                  <a:pt x="7767510" y="3237179"/>
                </a:moveTo>
                <a:lnTo>
                  <a:pt x="7752091" y="3237179"/>
                </a:lnTo>
                <a:lnTo>
                  <a:pt x="8274582" y="3755326"/>
                </a:lnTo>
                <a:lnTo>
                  <a:pt x="8610412" y="4759857"/>
                </a:lnTo>
                <a:lnTo>
                  <a:pt x="8621171" y="4759857"/>
                </a:lnTo>
                <a:lnTo>
                  <a:pt x="8290634" y="3771201"/>
                </a:lnTo>
                <a:lnTo>
                  <a:pt x="8306215" y="3771201"/>
                </a:lnTo>
                <a:lnTo>
                  <a:pt x="8282951" y="3748138"/>
                </a:lnTo>
                <a:lnTo>
                  <a:pt x="8279801" y="3738880"/>
                </a:lnTo>
                <a:lnTo>
                  <a:pt x="8285979" y="3734244"/>
                </a:lnTo>
                <a:lnTo>
                  <a:pt x="8268867" y="3734244"/>
                </a:lnTo>
                <a:lnTo>
                  <a:pt x="7767510" y="3237179"/>
                </a:lnTo>
                <a:close/>
              </a:path>
              <a:path extrusionOk="0" h="4759959" w="12886690">
                <a:moveTo>
                  <a:pt x="8306215" y="3771201"/>
                </a:moveTo>
                <a:lnTo>
                  <a:pt x="8290634" y="3771201"/>
                </a:lnTo>
                <a:lnTo>
                  <a:pt x="9287701" y="4759857"/>
                </a:lnTo>
                <a:lnTo>
                  <a:pt x="9303498" y="4759857"/>
                </a:lnTo>
                <a:lnTo>
                  <a:pt x="8306215" y="3771201"/>
                </a:lnTo>
                <a:close/>
              </a:path>
              <a:path extrusionOk="0" h="4759959" w="12886690">
                <a:moveTo>
                  <a:pt x="10464975" y="2120480"/>
                </a:moveTo>
                <a:lnTo>
                  <a:pt x="10436541" y="2120480"/>
                </a:lnTo>
                <a:lnTo>
                  <a:pt x="9779240" y="4759857"/>
                </a:lnTo>
                <a:lnTo>
                  <a:pt x="9790607" y="4759857"/>
                </a:lnTo>
                <a:lnTo>
                  <a:pt x="10444821" y="2132495"/>
                </a:lnTo>
                <a:lnTo>
                  <a:pt x="10456159" y="2132495"/>
                </a:lnTo>
                <a:lnTo>
                  <a:pt x="10454778" y="2125599"/>
                </a:lnTo>
                <a:lnTo>
                  <a:pt x="10469671" y="2125599"/>
                </a:lnTo>
                <a:lnTo>
                  <a:pt x="10464975" y="2120480"/>
                </a:lnTo>
                <a:close/>
              </a:path>
              <a:path extrusionOk="0" h="4759959" w="12886690">
                <a:moveTo>
                  <a:pt x="10456159" y="2132495"/>
                </a:moveTo>
                <a:lnTo>
                  <a:pt x="10444821" y="2132495"/>
                </a:lnTo>
                <a:lnTo>
                  <a:pt x="10971188" y="4759857"/>
                </a:lnTo>
                <a:lnTo>
                  <a:pt x="10982423" y="4759857"/>
                </a:lnTo>
                <a:lnTo>
                  <a:pt x="10456159" y="2132495"/>
                </a:lnTo>
                <a:close/>
              </a:path>
              <a:path extrusionOk="0" h="4759959" w="12886690">
                <a:moveTo>
                  <a:pt x="10469671" y="2125599"/>
                </a:moveTo>
                <a:lnTo>
                  <a:pt x="10454778" y="2125599"/>
                </a:lnTo>
                <a:lnTo>
                  <a:pt x="12871513" y="4759857"/>
                </a:lnTo>
                <a:lnTo>
                  <a:pt x="12886488" y="4759857"/>
                </a:lnTo>
                <a:lnTo>
                  <a:pt x="10469671" y="2125599"/>
                </a:lnTo>
                <a:close/>
              </a:path>
              <a:path extrusionOk="0" h="4759959" w="12886690">
                <a:moveTo>
                  <a:pt x="3492215" y="4496587"/>
                </a:moveTo>
                <a:lnTo>
                  <a:pt x="3485996" y="4496587"/>
                </a:lnTo>
                <a:lnTo>
                  <a:pt x="3490238" y="4499444"/>
                </a:lnTo>
                <a:lnTo>
                  <a:pt x="3492215" y="4496587"/>
                </a:lnTo>
                <a:close/>
              </a:path>
              <a:path extrusionOk="0" h="4759959" w="12886690">
                <a:moveTo>
                  <a:pt x="2336247" y="1343545"/>
                </a:moveTo>
                <a:lnTo>
                  <a:pt x="2319729" y="1343545"/>
                </a:lnTo>
                <a:lnTo>
                  <a:pt x="4479237" y="3052508"/>
                </a:lnTo>
                <a:lnTo>
                  <a:pt x="3482351" y="4492942"/>
                </a:lnTo>
                <a:lnTo>
                  <a:pt x="3494738" y="4492942"/>
                </a:lnTo>
                <a:lnTo>
                  <a:pt x="4483860" y="3063646"/>
                </a:lnTo>
                <a:lnTo>
                  <a:pt x="4495436" y="3063646"/>
                </a:lnTo>
                <a:lnTo>
                  <a:pt x="4491747" y="3052114"/>
                </a:lnTo>
                <a:lnTo>
                  <a:pt x="4493030" y="3050349"/>
                </a:lnTo>
                <a:lnTo>
                  <a:pt x="4490756" y="3048673"/>
                </a:lnTo>
                <a:lnTo>
                  <a:pt x="4486815" y="3036354"/>
                </a:lnTo>
                <a:lnTo>
                  <a:pt x="4475097" y="3036354"/>
                </a:lnTo>
                <a:lnTo>
                  <a:pt x="2336247" y="1343545"/>
                </a:lnTo>
                <a:close/>
              </a:path>
              <a:path extrusionOk="0" h="4759959" w="12886690">
                <a:moveTo>
                  <a:pt x="5987352" y="1494129"/>
                </a:moveTo>
                <a:lnTo>
                  <a:pt x="5975437" y="1494129"/>
                </a:lnTo>
                <a:lnTo>
                  <a:pt x="6673620" y="3676294"/>
                </a:lnTo>
                <a:lnTo>
                  <a:pt x="5807607" y="4037863"/>
                </a:lnTo>
                <a:lnTo>
                  <a:pt x="5833722" y="4037863"/>
                </a:lnTo>
                <a:lnTo>
                  <a:pt x="6676782" y="3686048"/>
                </a:lnTo>
                <a:lnTo>
                  <a:pt x="6688505" y="3686048"/>
                </a:lnTo>
                <a:lnTo>
                  <a:pt x="6687120" y="3681717"/>
                </a:lnTo>
                <a:lnTo>
                  <a:pt x="6710486" y="3671963"/>
                </a:lnTo>
                <a:lnTo>
                  <a:pt x="6683970" y="3671963"/>
                </a:lnTo>
                <a:lnTo>
                  <a:pt x="5987352" y="1494129"/>
                </a:lnTo>
                <a:close/>
              </a:path>
              <a:path extrusionOk="0" h="4759959" w="12886690">
                <a:moveTo>
                  <a:pt x="4601316" y="1416672"/>
                </a:moveTo>
                <a:lnTo>
                  <a:pt x="4310721" y="1416672"/>
                </a:lnTo>
                <a:lnTo>
                  <a:pt x="5965379" y="1479346"/>
                </a:lnTo>
                <a:lnTo>
                  <a:pt x="5796875" y="4033329"/>
                </a:lnTo>
                <a:lnTo>
                  <a:pt x="5807906" y="4033329"/>
                </a:lnTo>
                <a:lnTo>
                  <a:pt x="5975437" y="1494129"/>
                </a:lnTo>
                <a:lnTo>
                  <a:pt x="5987352" y="1494129"/>
                </a:lnTo>
                <a:lnTo>
                  <a:pt x="5984200" y="1484274"/>
                </a:lnTo>
                <a:lnTo>
                  <a:pt x="5999381" y="1484274"/>
                </a:lnTo>
                <a:lnTo>
                  <a:pt x="5983074" y="1468107"/>
                </a:lnTo>
                <a:lnTo>
                  <a:pt x="5959575" y="1468107"/>
                </a:lnTo>
                <a:lnTo>
                  <a:pt x="4601316" y="1416672"/>
                </a:lnTo>
                <a:close/>
              </a:path>
              <a:path extrusionOk="0" h="4759959" w="12886690">
                <a:moveTo>
                  <a:pt x="10426572" y="2127961"/>
                </a:moveTo>
                <a:lnTo>
                  <a:pt x="10409845" y="2127961"/>
                </a:lnTo>
                <a:lnTo>
                  <a:pt x="8268867" y="3734244"/>
                </a:lnTo>
                <a:lnTo>
                  <a:pt x="8285979" y="3734244"/>
                </a:lnTo>
                <a:lnTo>
                  <a:pt x="10426572" y="2127961"/>
                </a:lnTo>
                <a:close/>
              </a:path>
              <a:path extrusionOk="0" h="4759959" w="12886690">
                <a:moveTo>
                  <a:pt x="5999381" y="1484274"/>
                </a:moveTo>
                <a:lnTo>
                  <a:pt x="5984200" y="1484274"/>
                </a:lnTo>
                <a:lnTo>
                  <a:pt x="7744204" y="3229495"/>
                </a:lnTo>
                <a:lnTo>
                  <a:pt x="6683970" y="3671963"/>
                </a:lnTo>
                <a:lnTo>
                  <a:pt x="6710486" y="3671963"/>
                </a:lnTo>
                <a:lnTo>
                  <a:pt x="7752091" y="3237179"/>
                </a:lnTo>
                <a:lnTo>
                  <a:pt x="7767510" y="3237179"/>
                </a:lnTo>
                <a:lnTo>
                  <a:pt x="7762937" y="3232645"/>
                </a:lnTo>
                <a:lnTo>
                  <a:pt x="7781347" y="3224961"/>
                </a:lnTo>
                <a:lnTo>
                  <a:pt x="7755152" y="3224961"/>
                </a:lnTo>
                <a:lnTo>
                  <a:pt x="5999381" y="1484274"/>
                </a:lnTo>
                <a:close/>
              </a:path>
              <a:path extrusionOk="0" h="4759959" w="12886690">
                <a:moveTo>
                  <a:pt x="10442649" y="2096236"/>
                </a:moveTo>
                <a:lnTo>
                  <a:pt x="10440681" y="2103920"/>
                </a:lnTo>
                <a:lnTo>
                  <a:pt x="7755152" y="3224961"/>
                </a:lnTo>
                <a:lnTo>
                  <a:pt x="7781347" y="3224961"/>
                </a:lnTo>
                <a:lnTo>
                  <a:pt x="10409845" y="2127961"/>
                </a:lnTo>
                <a:lnTo>
                  <a:pt x="10426572" y="2127961"/>
                </a:lnTo>
                <a:lnTo>
                  <a:pt x="10436541" y="2120480"/>
                </a:lnTo>
                <a:lnTo>
                  <a:pt x="10464975" y="2120480"/>
                </a:lnTo>
                <a:lnTo>
                  <a:pt x="10453394" y="2107857"/>
                </a:lnTo>
                <a:lnTo>
                  <a:pt x="10462354" y="2101164"/>
                </a:lnTo>
                <a:lnTo>
                  <a:pt x="10447285" y="2101164"/>
                </a:lnTo>
                <a:lnTo>
                  <a:pt x="10442649" y="2096236"/>
                </a:lnTo>
                <a:close/>
              </a:path>
              <a:path extrusionOk="0" h="4759959" w="12886690">
                <a:moveTo>
                  <a:pt x="2627119" y="1341780"/>
                </a:moveTo>
                <a:lnTo>
                  <a:pt x="2334017" y="1341780"/>
                </a:lnTo>
                <a:lnTo>
                  <a:pt x="3952810" y="1403273"/>
                </a:lnTo>
                <a:lnTo>
                  <a:pt x="4475097" y="3036354"/>
                </a:lnTo>
                <a:lnTo>
                  <a:pt x="4486815" y="3036354"/>
                </a:lnTo>
                <a:lnTo>
                  <a:pt x="3964430" y="1403667"/>
                </a:lnTo>
                <a:lnTo>
                  <a:pt x="4256441" y="1403667"/>
                </a:lnTo>
                <a:lnTo>
                  <a:pt x="3960989" y="1392428"/>
                </a:lnTo>
                <a:lnTo>
                  <a:pt x="3960802" y="1391843"/>
                </a:lnTo>
                <a:lnTo>
                  <a:pt x="3949355" y="1391843"/>
                </a:lnTo>
                <a:lnTo>
                  <a:pt x="2627119" y="1341780"/>
                </a:lnTo>
                <a:close/>
              </a:path>
              <a:path extrusionOk="0" h="4759959" w="12886690">
                <a:moveTo>
                  <a:pt x="513362" y="1261960"/>
                </a:moveTo>
                <a:lnTo>
                  <a:pt x="230579" y="1261960"/>
                </a:lnTo>
                <a:lnTo>
                  <a:pt x="2309188" y="1340789"/>
                </a:lnTo>
                <a:lnTo>
                  <a:pt x="1912047" y="2936036"/>
                </a:lnTo>
                <a:lnTo>
                  <a:pt x="1923447" y="2936036"/>
                </a:lnTo>
                <a:lnTo>
                  <a:pt x="2319729" y="1343545"/>
                </a:lnTo>
                <a:lnTo>
                  <a:pt x="2336247" y="1343545"/>
                </a:lnTo>
                <a:lnTo>
                  <a:pt x="2334017" y="1341780"/>
                </a:lnTo>
                <a:lnTo>
                  <a:pt x="2627119" y="1341780"/>
                </a:lnTo>
                <a:lnTo>
                  <a:pt x="2330270" y="1330540"/>
                </a:lnTo>
                <a:lnTo>
                  <a:pt x="2330625" y="1330147"/>
                </a:lnTo>
                <a:lnTo>
                  <a:pt x="2316974" y="1330147"/>
                </a:lnTo>
                <a:lnTo>
                  <a:pt x="513362" y="1261960"/>
                </a:lnTo>
                <a:close/>
              </a:path>
              <a:path extrusionOk="0" h="4759959" w="12886690">
                <a:moveTo>
                  <a:pt x="10481092" y="2087168"/>
                </a:moveTo>
                <a:lnTo>
                  <a:pt x="10447285" y="2101164"/>
                </a:lnTo>
                <a:lnTo>
                  <a:pt x="10462354" y="2101164"/>
                </a:lnTo>
                <a:lnTo>
                  <a:pt x="10481092" y="2087168"/>
                </a:lnTo>
                <a:close/>
              </a:path>
              <a:path extrusionOk="0" h="4759959" w="12886690">
                <a:moveTo>
                  <a:pt x="5968439" y="1435201"/>
                </a:moveTo>
                <a:lnTo>
                  <a:pt x="5966865" y="1459052"/>
                </a:lnTo>
                <a:lnTo>
                  <a:pt x="5959575" y="1468107"/>
                </a:lnTo>
                <a:lnTo>
                  <a:pt x="5983074" y="1468107"/>
                </a:lnTo>
                <a:lnTo>
                  <a:pt x="5976720" y="1461808"/>
                </a:lnTo>
                <a:lnTo>
                  <a:pt x="5968439" y="1435201"/>
                </a:lnTo>
                <a:close/>
              </a:path>
              <a:path extrusionOk="0" h="4759959" w="12886690">
                <a:moveTo>
                  <a:pt x="3554446" y="84937"/>
                </a:moveTo>
                <a:lnTo>
                  <a:pt x="3542765" y="84937"/>
                </a:lnTo>
                <a:lnTo>
                  <a:pt x="4292497" y="1405039"/>
                </a:lnTo>
                <a:lnTo>
                  <a:pt x="4304287" y="1405039"/>
                </a:lnTo>
                <a:lnTo>
                  <a:pt x="3554446" y="84937"/>
                </a:lnTo>
                <a:close/>
              </a:path>
              <a:path extrusionOk="0" h="4759959" w="12886690">
                <a:moveTo>
                  <a:pt x="3522965" y="23253"/>
                </a:moveTo>
                <a:lnTo>
                  <a:pt x="3507687" y="23253"/>
                </a:lnTo>
                <a:lnTo>
                  <a:pt x="3516158" y="38036"/>
                </a:lnTo>
                <a:lnTo>
                  <a:pt x="3949355" y="1391843"/>
                </a:lnTo>
                <a:lnTo>
                  <a:pt x="3960802" y="1391843"/>
                </a:lnTo>
                <a:lnTo>
                  <a:pt x="3542765" y="84937"/>
                </a:lnTo>
                <a:lnTo>
                  <a:pt x="3554446" y="84937"/>
                </a:lnTo>
                <a:lnTo>
                  <a:pt x="3527690" y="37833"/>
                </a:lnTo>
                <a:lnTo>
                  <a:pt x="3522965" y="23253"/>
                </a:lnTo>
                <a:close/>
              </a:path>
              <a:path extrusionOk="0" h="4759959" w="12886690">
                <a:moveTo>
                  <a:pt x="3521430" y="18516"/>
                </a:moveTo>
                <a:lnTo>
                  <a:pt x="3498226" y="18516"/>
                </a:lnTo>
                <a:lnTo>
                  <a:pt x="2316974" y="1330147"/>
                </a:lnTo>
                <a:lnTo>
                  <a:pt x="2330625" y="1330147"/>
                </a:lnTo>
                <a:lnTo>
                  <a:pt x="3507687" y="23253"/>
                </a:lnTo>
                <a:lnTo>
                  <a:pt x="3522965" y="23253"/>
                </a:lnTo>
                <a:lnTo>
                  <a:pt x="3521430" y="18516"/>
                </a:lnTo>
                <a:close/>
              </a:path>
              <a:path extrusionOk="0" h="4759959" w="12886690">
                <a:moveTo>
                  <a:pt x="0" y="1194015"/>
                </a:moveTo>
                <a:lnTo>
                  <a:pt x="0" y="1205232"/>
                </a:lnTo>
                <a:lnTo>
                  <a:pt x="187717" y="1255649"/>
                </a:lnTo>
                <a:lnTo>
                  <a:pt x="0" y="1303723"/>
                </a:lnTo>
                <a:lnTo>
                  <a:pt x="0" y="1315109"/>
                </a:lnTo>
                <a:lnTo>
                  <a:pt x="205256" y="1262545"/>
                </a:lnTo>
                <a:lnTo>
                  <a:pt x="231535" y="1262545"/>
                </a:lnTo>
                <a:lnTo>
                  <a:pt x="230579" y="1261960"/>
                </a:lnTo>
                <a:lnTo>
                  <a:pt x="513362" y="1261960"/>
                </a:lnTo>
                <a:lnTo>
                  <a:pt x="236891" y="1251508"/>
                </a:lnTo>
                <a:lnTo>
                  <a:pt x="241594" y="1249730"/>
                </a:lnTo>
                <a:lnTo>
                  <a:pt x="209993" y="1249730"/>
                </a:lnTo>
                <a:lnTo>
                  <a:pt x="194544" y="1240472"/>
                </a:lnTo>
                <a:lnTo>
                  <a:pt x="172934" y="1240472"/>
                </a:lnTo>
                <a:lnTo>
                  <a:pt x="0" y="1194015"/>
                </a:lnTo>
                <a:close/>
              </a:path>
              <a:path extrusionOk="0" h="4759959" w="12886690">
                <a:moveTo>
                  <a:pt x="237992" y="1266494"/>
                </a:moveTo>
                <a:lnTo>
                  <a:pt x="228014" y="1266494"/>
                </a:lnTo>
                <a:lnTo>
                  <a:pt x="246048" y="1271422"/>
                </a:lnTo>
                <a:lnTo>
                  <a:pt x="237992" y="1266494"/>
                </a:lnTo>
                <a:close/>
              </a:path>
              <a:path extrusionOk="0" h="4759959" w="12886690">
                <a:moveTo>
                  <a:pt x="3515561" y="0"/>
                </a:moveTo>
                <a:lnTo>
                  <a:pt x="209993" y="1249730"/>
                </a:lnTo>
                <a:lnTo>
                  <a:pt x="241594" y="1249730"/>
                </a:lnTo>
                <a:lnTo>
                  <a:pt x="3498226" y="18516"/>
                </a:lnTo>
                <a:lnTo>
                  <a:pt x="3521430" y="18516"/>
                </a:lnTo>
                <a:lnTo>
                  <a:pt x="3518813" y="10439"/>
                </a:lnTo>
                <a:lnTo>
                  <a:pt x="3515561" y="0"/>
                </a:lnTo>
                <a:close/>
              </a:path>
              <a:path extrusionOk="0" h="4759959" w="12886690">
                <a:moveTo>
                  <a:pt x="0" y="1123887"/>
                </a:moveTo>
                <a:lnTo>
                  <a:pt x="0" y="1136839"/>
                </a:lnTo>
                <a:lnTo>
                  <a:pt x="172934" y="1240472"/>
                </a:lnTo>
                <a:lnTo>
                  <a:pt x="194544" y="1240472"/>
                </a:lnTo>
                <a:lnTo>
                  <a:pt x="0" y="1123887"/>
                </a:lnTo>
                <a:close/>
              </a:path>
            </a:pathLst>
          </a:custGeom>
          <a:solidFill>
            <a:srgbClr val="C0C0C0">
              <a:alpha val="12549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98" name="Google Shape;1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2960" y="4722267"/>
            <a:ext cx="90006" cy="9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2514" y="3820861"/>
            <a:ext cx="90141" cy="9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5747" y="6247025"/>
            <a:ext cx="119945" cy="1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2484" y="4648171"/>
            <a:ext cx="112021" cy="11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569" y="4573271"/>
            <a:ext cx="101484" cy="10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16297" y="4801892"/>
            <a:ext cx="96191" cy="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59729" y="3335952"/>
            <a:ext cx="102768" cy="10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99592" y="5429748"/>
            <a:ext cx="91717" cy="9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08071" y="7039387"/>
            <a:ext cx="131492" cy="13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34842" y="7813715"/>
            <a:ext cx="102034" cy="10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682238" y="7906467"/>
            <a:ext cx="131305" cy="13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53744" y="7368272"/>
            <a:ext cx="95130" cy="9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23010" y="6375528"/>
            <a:ext cx="88841" cy="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41607" y="6375135"/>
            <a:ext cx="88880" cy="8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019803" y="6954676"/>
            <a:ext cx="88836" cy="8892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/>
          <p:nvPr/>
        </p:nvSpPr>
        <p:spPr>
          <a:xfrm>
            <a:off x="0" y="4503872"/>
            <a:ext cx="8104505" cy="3624579"/>
          </a:xfrm>
          <a:custGeom>
            <a:rect b="b" l="l" r="r" t="t"/>
            <a:pathLst>
              <a:path extrusionOk="0" h="3624579" w="8104505">
                <a:moveTo>
                  <a:pt x="2191535" y="2094014"/>
                </a:moveTo>
                <a:lnTo>
                  <a:pt x="2181081" y="2094014"/>
                </a:lnTo>
                <a:lnTo>
                  <a:pt x="2737468" y="2908046"/>
                </a:lnTo>
                <a:lnTo>
                  <a:pt x="1861764" y="3624127"/>
                </a:lnTo>
                <a:lnTo>
                  <a:pt x="1876802" y="3624127"/>
                </a:lnTo>
                <a:lnTo>
                  <a:pt x="2742954" y="2915996"/>
                </a:lnTo>
                <a:lnTo>
                  <a:pt x="2753475" y="2915996"/>
                </a:lnTo>
                <a:lnTo>
                  <a:pt x="2749673" y="2910433"/>
                </a:lnTo>
                <a:lnTo>
                  <a:pt x="2759382" y="2902496"/>
                </a:lnTo>
                <a:lnTo>
                  <a:pt x="2744250" y="2902496"/>
                </a:lnTo>
                <a:lnTo>
                  <a:pt x="2191535" y="2094014"/>
                </a:lnTo>
                <a:close/>
              </a:path>
              <a:path extrusionOk="0" h="3624579" w="8104505">
                <a:moveTo>
                  <a:pt x="2753475" y="2915996"/>
                </a:moveTo>
                <a:lnTo>
                  <a:pt x="2742954" y="2915996"/>
                </a:lnTo>
                <a:lnTo>
                  <a:pt x="3197475" y="3580955"/>
                </a:lnTo>
                <a:lnTo>
                  <a:pt x="3173332" y="3624127"/>
                </a:lnTo>
                <a:lnTo>
                  <a:pt x="3184062" y="3624127"/>
                </a:lnTo>
                <a:lnTo>
                  <a:pt x="3204269" y="3588029"/>
                </a:lnTo>
                <a:lnTo>
                  <a:pt x="3230859" y="3574237"/>
                </a:lnTo>
                <a:lnTo>
                  <a:pt x="3211991" y="3574237"/>
                </a:lnTo>
                <a:lnTo>
                  <a:pt x="3212999" y="3572433"/>
                </a:lnTo>
                <a:lnTo>
                  <a:pt x="3202174" y="3572433"/>
                </a:lnTo>
                <a:lnTo>
                  <a:pt x="2753475" y="2915996"/>
                </a:lnTo>
                <a:close/>
              </a:path>
              <a:path extrusionOk="0" h="3624579" w="8104505">
                <a:moveTo>
                  <a:pt x="5521516" y="2395562"/>
                </a:moveTo>
                <a:lnTo>
                  <a:pt x="5503223" y="2395562"/>
                </a:lnTo>
                <a:lnTo>
                  <a:pt x="5748828" y="2542032"/>
                </a:lnTo>
                <a:lnTo>
                  <a:pt x="4606311" y="3476205"/>
                </a:lnTo>
                <a:lnTo>
                  <a:pt x="4603860" y="3476421"/>
                </a:lnTo>
                <a:lnTo>
                  <a:pt x="4603923" y="3478149"/>
                </a:lnTo>
                <a:lnTo>
                  <a:pt x="4425378" y="3624127"/>
                </a:lnTo>
                <a:lnTo>
                  <a:pt x="4440422" y="3624127"/>
                </a:lnTo>
                <a:lnTo>
                  <a:pt x="4604292" y="3490137"/>
                </a:lnTo>
                <a:lnTo>
                  <a:pt x="4612910" y="3490137"/>
                </a:lnTo>
                <a:lnTo>
                  <a:pt x="4612737" y="3484295"/>
                </a:lnTo>
                <a:lnTo>
                  <a:pt x="4715743" y="3474618"/>
                </a:lnTo>
                <a:lnTo>
                  <a:pt x="4623202" y="3474618"/>
                </a:lnTo>
                <a:lnTo>
                  <a:pt x="5757350" y="2547239"/>
                </a:lnTo>
                <a:lnTo>
                  <a:pt x="5776034" y="2547239"/>
                </a:lnTo>
                <a:lnTo>
                  <a:pt x="5765135" y="2540736"/>
                </a:lnTo>
                <a:lnTo>
                  <a:pt x="5771318" y="2535682"/>
                </a:lnTo>
                <a:lnTo>
                  <a:pt x="5756474" y="2535682"/>
                </a:lnTo>
                <a:lnTo>
                  <a:pt x="5521516" y="2395562"/>
                </a:lnTo>
                <a:close/>
              </a:path>
              <a:path extrusionOk="0" h="3624579" w="8104505">
                <a:moveTo>
                  <a:pt x="4612910" y="3490137"/>
                </a:moveTo>
                <a:lnTo>
                  <a:pt x="4604292" y="3490137"/>
                </a:lnTo>
                <a:lnTo>
                  <a:pt x="4608254" y="3624127"/>
                </a:lnTo>
                <a:lnTo>
                  <a:pt x="4616879" y="3624127"/>
                </a:lnTo>
                <a:lnTo>
                  <a:pt x="4612910" y="3490137"/>
                </a:lnTo>
                <a:close/>
              </a:path>
              <a:path extrusionOk="0" h="3624579" w="8104505">
                <a:moveTo>
                  <a:pt x="6977751" y="3264179"/>
                </a:moveTo>
                <a:lnTo>
                  <a:pt x="6955633" y="3264179"/>
                </a:lnTo>
                <a:lnTo>
                  <a:pt x="6831585" y="3624127"/>
                </a:lnTo>
                <a:lnTo>
                  <a:pt x="6841484" y="3624127"/>
                </a:lnTo>
                <a:lnTo>
                  <a:pt x="6964472" y="3267138"/>
                </a:lnTo>
                <a:lnTo>
                  <a:pt x="6982711" y="3267138"/>
                </a:lnTo>
                <a:lnTo>
                  <a:pt x="6977751" y="3264179"/>
                </a:lnTo>
                <a:close/>
              </a:path>
              <a:path extrusionOk="0" h="3624579" w="8104505">
                <a:moveTo>
                  <a:pt x="6982711" y="3267138"/>
                </a:moveTo>
                <a:lnTo>
                  <a:pt x="6964472" y="3267138"/>
                </a:lnTo>
                <a:lnTo>
                  <a:pt x="7562875" y="3624127"/>
                </a:lnTo>
                <a:lnTo>
                  <a:pt x="7581059" y="3624127"/>
                </a:lnTo>
                <a:lnTo>
                  <a:pt x="6982711" y="3267138"/>
                </a:lnTo>
                <a:close/>
              </a:path>
              <a:path extrusionOk="0" h="3624579" w="8104505">
                <a:moveTo>
                  <a:pt x="6739205" y="1766252"/>
                </a:moveTo>
                <a:lnTo>
                  <a:pt x="6727465" y="1766252"/>
                </a:lnTo>
                <a:lnTo>
                  <a:pt x="8092355" y="3624127"/>
                </a:lnTo>
                <a:lnTo>
                  <a:pt x="8104055" y="3624127"/>
                </a:lnTo>
                <a:lnTo>
                  <a:pt x="6739205" y="1766252"/>
                </a:lnTo>
                <a:close/>
              </a:path>
              <a:path extrusionOk="0" h="3624579" w="8104505">
                <a:moveTo>
                  <a:pt x="4297836" y="1665401"/>
                </a:moveTo>
                <a:lnTo>
                  <a:pt x="4279426" y="1665401"/>
                </a:lnTo>
                <a:lnTo>
                  <a:pt x="5494498" y="2390292"/>
                </a:lnTo>
                <a:lnTo>
                  <a:pt x="3211991" y="3574237"/>
                </a:lnTo>
                <a:lnTo>
                  <a:pt x="3230859" y="3574237"/>
                </a:lnTo>
                <a:lnTo>
                  <a:pt x="5503223" y="2395562"/>
                </a:lnTo>
                <a:lnTo>
                  <a:pt x="5521516" y="2395562"/>
                </a:lnTo>
                <a:lnTo>
                  <a:pt x="5513040" y="2390508"/>
                </a:lnTo>
                <a:lnTo>
                  <a:pt x="5523202" y="2385237"/>
                </a:lnTo>
                <a:lnTo>
                  <a:pt x="5504315" y="2385237"/>
                </a:lnTo>
                <a:lnTo>
                  <a:pt x="4297836" y="1665401"/>
                </a:lnTo>
                <a:close/>
              </a:path>
              <a:path extrusionOk="0" h="3624579" w="8104505">
                <a:moveTo>
                  <a:pt x="4276152" y="1671256"/>
                </a:moveTo>
                <a:lnTo>
                  <a:pt x="4265418" y="1671256"/>
                </a:lnTo>
                <a:lnTo>
                  <a:pt x="3255901" y="3476421"/>
                </a:lnTo>
                <a:lnTo>
                  <a:pt x="3202174" y="3572433"/>
                </a:lnTo>
                <a:lnTo>
                  <a:pt x="3212999" y="3572433"/>
                </a:lnTo>
                <a:lnTo>
                  <a:pt x="4276152" y="1671256"/>
                </a:lnTo>
                <a:close/>
              </a:path>
              <a:path extrusionOk="0" h="3624579" w="8104505">
                <a:moveTo>
                  <a:pt x="5776034" y="2547239"/>
                </a:moveTo>
                <a:lnTo>
                  <a:pt x="5757350" y="2547239"/>
                </a:lnTo>
                <a:lnTo>
                  <a:pt x="6946210" y="3256381"/>
                </a:lnTo>
                <a:lnTo>
                  <a:pt x="4623202" y="3474618"/>
                </a:lnTo>
                <a:lnTo>
                  <a:pt x="4715743" y="3474618"/>
                </a:lnTo>
                <a:lnTo>
                  <a:pt x="6955633" y="3264179"/>
                </a:lnTo>
                <a:lnTo>
                  <a:pt x="6977751" y="3264179"/>
                </a:lnTo>
                <a:lnTo>
                  <a:pt x="6963825" y="3255873"/>
                </a:lnTo>
                <a:lnTo>
                  <a:pt x="6962908" y="3250095"/>
                </a:lnTo>
                <a:lnTo>
                  <a:pt x="6954071" y="3250095"/>
                </a:lnTo>
                <a:lnTo>
                  <a:pt x="5776034" y="2547239"/>
                </a:lnTo>
                <a:close/>
              </a:path>
              <a:path extrusionOk="0" h="3624579" w="8104505">
                <a:moveTo>
                  <a:pt x="1560506" y="2226195"/>
                </a:moveTo>
                <a:lnTo>
                  <a:pt x="1546589" y="2226195"/>
                </a:lnTo>
                <a:lnTo>
                  <a:pt x="0" y="3457412"/>
                </a:lnTo>
                <a:lnTo>
                  <a:pt x="0" y="3468562"/>
                </a:lnTo>
                <a:lnTo>
                  <a:pt x="1560506" y="2226195"/>
                </a:lnTo>
                <a:close/>
              </a:path>
              <a:path extrusionOk="0" h="3624579" w="8104505">
                <a:moveTo>
                  <a:pt x="6738468" y="1765249"/>
                </a:moveTo>
                <a:lnTo>
                  <a:pt x="6718512" y="1765249"/>
                </a:lnTo>
                <a:lnTo>
                  <a:pt x="6954071" y="3250095"/>
                </a:lnTo>
                <a:lnTo>
                  <a:pt x="6962908" y="3250095"/>
                </a:lnTo>
                <a:lnTo>
                  <a:pt x="6727465" y="1766252"/>
                </a:lnTo>
                <a:lnTo>
                  <a:pt x="6739205" y="1766252"/>
                </a:lnTo>
                <a:lnTo>
                  <a:pt x="6738468" y="1765249"/>
                </a:lnTo>
                <a:close/>
              </a:path>
              <a:path extrusionOk="0" h="3624579" w="8104505">
                <a:moveTo>
                  <a:pt x="4289130" y="1660207"/>
                </a:moveTo>
                <a:lnTo>
                  <a:pt x="4263614" y="1660207"/>
                </a:lnTo>
                <a:lnTo>
                  <a:pt x="2744250" y="2902496"/>
                </a:lnTo>
                <a:lnTo>
                  <a:pt x="2759382" y="2902496"/>
                </a:lnTo>
                <a:lnTo>
                  <a:pt x="4265418" y="1671256"/>
                </a:lnTo>
                <a:lnTo>
                  <a:pt x="4276152" y="1671256"/>
                </a:lnTo>
                <a:lnTo>
                  <a:pt x="4279426" y="1665401"/>
                </a:lnTo>
                <a:lnTo>
                  <a:pt x="4297836" y="1665401"/>
                </a:lnTo>
                <a:lnTo>
                  <a:pt x="4289130" y="1660207"/>
                </a:lnTo>
                <a:close/>
              </a:path>
              <a:path extrusionOk="0" h="3624579" w="8104505">
                <a:moveTo>
                  <a:pt x="790650" y="44615"/>
                </a:moveTo>
                <a:lnTo>
                  <a:pt x="776575" y="44615"/>
                </a:lnTo>
                <a:lnTo>
                  <a:pt x="1569474" y="2207996"/>
                </a:lnTo>
                <a:lnTo>
                  <a:pt x="1562896" y="2213127"/>
                </a:lnTo>
                <a:lnTo>
                  <a:pt x="0" y="2538627"/>
                </a:lnTo>
                <a:lnTo>
                  <a:pt x="0" y="2548321"/>
                </a:lnTo>
                <a:lnTo>
                  <a:pt x="1546589" y="2226195"/>
                </a:lnTo>
                <a:lnTo>
                  <a:pt x="1560506" y="2226195"/>
                </a:lnTo>
                <a:lnTo>
                  <a:pt x="1565499" y="2222220"/>
                </a:lnTo>
                <a:lnTo>
                  <a:pt x="1625442" y="2209736"/>
                </a:lnTo>
                <a:lnTo>
                  <a:pt x="1579291" y="2209736"/>
                </a:lnTo>
                <a:lnTo>
                  <a:pt x="792323" y="62229"/>
                </a:lnTo>
                <a:lnTo>
                  <a:pt x="802691" y="62229"/>
                </a:lnTo>
                <a:lnTo>
                  <a:pt x="790650" y="44615"/>
                </a:lnTo>
                <a:close/>
              </a:path>
              <a:path extrusionOk="0" h="3624579" w="8104505">
                <a:moveTo>
                  <a:pt x="6679545" y="1793189"/>
                </a:moveTo>
                <a:lnTo>
                  <a:pt x="6664664" y="1793189"/>
                </a:lnTo>
                <a:lnTo>
                  <a:pt x="5756474" y="2535682"/>
                </a:lnTo>
                <a:lnTo>
                  <a:pt x="5771318" y="2535682"/>
                </a:lnTo>
                <a:lnTo>
                  <a:pt x="6679545" y="1793189"/>
                </a:lnTo>
                <a:close/>
              </a:path>
              <a:path extrusionOk="0" h="3624579" w="8104505">
                <a:moveTo>
                  <a:pt x="6723642" y="1744891"/>
                </a:moveTo>
                <a:lnTo>
                  <a:pt x="6697366" y="1766404"/>
                </a:lnTo>
                <a:lnTo>
                  <a:pt x="5504315" y="2385237"/>
                </a:lnTo>
                <a:lnTo>
                  <a:pt x="5523202" y="2385237"/>
                </a:lnTo>
                <a:lnTo>
                  <a:pt x="6664664" y="1793189"/>
                </a:lnTo>
                <a:lnTo>
                  <a:pt x="6679545" y="1793189"/>
                </a:lnTo>
                <a:lnTo>
                  <a:pt x="6705519" y="1771954"/>
                </a:lnTo>
                <a:lnTo>
                  <a:pt x="6718512" y="1765249"/>
                </a:lnTo>
                <a:lnTo>
                  <a:pt x="6738468" y="1765249"/>
                </a:lnTo>
                <a:lnTo>
                  <a:pt x="6729129" y="1752536"/>
                </a:lnTo>
                <a:lnTo>
                  <a:pt x="6723642" y="1744891"/>
                </a:lnTo>
                <a:close/>
              </a:path>
              <a:path extrusionOk="0" h="3624579" w="8104505">
                <a:moveTo>
                  <a:pt x="774935" y="49377"/>
                </a:moveTo>
                <a:lnTo>
                  <a:pt x="765171" y="49377"/>
                </a:lnTo>
                <a:lnTo>
                  <a:pt x="0" y="2270282"/>
                </a:lnTo>
                <a:lnTo>
                  <a:pt x="0" y="2299327"/>
                </a:lnTo>
                <a:lnTo>
                  <a:pt x="774935" y="49377"/>
                </a:lnTo>
                <a:close/>
              </a:path>
              <a:path extrusionOk="0" h="3624579" w="8104505">
                <a:moveTo>
                  <a:pt x="802691" y="62229"/>
                </a:moveTo>
                <a:lnTo>
                  <a:pt x="792323" y="62229"/>
                </a:lnTo>
                <a:lnTo>
                  <a:pt x="2175379" y="2085632"/>
                </a:lnTo>
                <a:lnTo>
                  <a:pt x="1579291" y="2209736"/>
                </a:lnTo>
                <a:lnTo>
                  <a:pt x="1625442" y="2209736"/>
                </a:lnTo>
                <a:lnTo>
                  <a:pt x="2181081" y="2094014"/>
                </a:lnTo>
                <a:lnTo>
                  <a:pt x="2191535" y="2094014"/>
                </a:lnTo>
                <a:lnTo>
                  <a:pt x="2190250" y="2092134"/>
                </a:lnTo>
                <a:lnTo>
                  <a:pt x="2230486" y="2083752"/>
                </a:lnTo>
                <a:lnTo>
                  <a:pt x="2184548" y="2083752"/>
                </a:lnTo>
                <a:lnTo>
                  <a:pt x="802691" y="62229"/>
                </a:lnTo>
                <a:close/>
              </a:path>
              <a:path extrusionOk="0" h="3624579" w="8104505">
                <a:moveTo>
                  <a:pt x="4297765" y="1632483"/>
                </a:moveTo>
                <a:lnTo>
                  <a:pt x="4279426" y="1647571"/>
                </a:lnTo>
                <a:lnTo>
                  <a:pt x="2184548" y="2083752"/>
                </a:lnTo>
                <a:lnTo>
                  <a:pt x="2230486" y="2083752"/>
                </a:lnTo>
                <a:lnTo>
                  <a:pt x="4263614" y="1660207"/>
                </a:lnTo>
                <a:lnTo>
                  <a:pt x="4289130" y="1660207"/>
                </a:lnTo>
                <a:lnTo>
                  <a:pt x="4288875" y="1660055"/>
                </a:lnTo>
                <a:lnTo>
                  <a:pt x="4287871" y="1650098"/>
                </a:lnTo>
                <a:lnTo>
                  <a:pt x="4297765" y="1632483"/>
                </a:lnTo>
                <a:close/>
              </a:path>
              <a:path extrusionOk="0" h="3624579" w="8104505">
                <a:moveTo>
                  <a:pt x="787395" y="39852"/>
                </a:moveTo>
                <a:lnTo>
                  <a:pt x="761132" y="39852"/>
                </a:lnTo>
                <a:lnTo>
                  <a:pt x="0" y="819370"/>
                </a:lnTo>
                <a:lnTo>
                  <a:pt x="0" y="832963"/>
                </a:lnTo>
                <a:lnTo>
                  <a:pt x="765171" y="49377"/>
                </a:lnTo>
                <a:lnTo>
                  <a:pt x="774935" y="49377"/>
                </a:lnTo>
                <a:lnTo>
                  <a:pt x="776575" y="44615"/>
                </a:lnTo>
                <a:lnTo>
                  <a:pt x="790650" y="44615"/>
                </a:lnTo>
                <a:lnTo>
                  <a:pt x="787395" y="39852"/>
                </a:lnTo>
                <a:close/>
              </a:path>
              <a:path extrusionOk="0" h="3624579" w="8104505">
                <a:moveTo>
                  <a:pt x="760192" y="0"/>
                </a:moveTo>
                <a:lnTo>
                  <a:pt x="770365" y="27724"/>
                </a:lnTo>
                <a:lnTo>
                  <a:pt x="0" y="226607"/>
                </a:lnTo>
                <a:lnTo>
                  <a:pt x="0" y="236341"/>
                </a:lnTo>
                <a:lnTo>
                  <a:pt x="761132" y="39852"/>
                </a:lnTo>
                <a:lnTo>
                  <a:pt x="787395" y="39852"/>
                </a:lnTo>
                <a:lnTo>
                  <a:pt x="781274" y="30899"/>
                </a:lnTo>
                <a:lnTo>
                  <a:pt x="783121" y="25704"/>
                </a:lnTo>
                <a:lnTo>
                  <a:pt x="777807" y="25704"/>
                </a:lnTo>
                <a:lnTo>
                  <a:pt x="760192" y="0"/>
                </a:lnTo>
                <a:close/>
              </a:path>
              <a:path extrusionOk="0" h="3624579" w="8104505">
                <a:moveTo>
                  <a:pt x="783586" y="24396"/>
                </a:moveTo>
                <a:lnTo>
                  <a:pt x="777807" y="25704"/>
                </a:lnTo>
                <a:lnTo>
                  <a:pt x="783121" y="25704"/>
                </a:lnTo>
                <a:lnTo>
                  <a:pt x="783586" y="24396"/>
                </a:lnTo>
                <a:close/>
              </a:path>
            </a:pathLst>
          </a:custGeom>
          <a:solidFill>
            <a:srgbClr val="C0C0C0">
              <a:alpha val="5960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717220" y="7007361"/>
            <a:ext cx="76666" cy="7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383996" y="7170953"/>
            <a:ext cx="76677" cy="7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921715" y="7724917"/>
            <a:ext cx="76496" cy="7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238017" y="6130793"/>
            <a:ext cx="81917" cy="8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681733" y="6228693"/>
            <a:ext cx="72173" cy="7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35595" y="4494193"/>
            <a:ext cx="81285" cy="8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534935" y="6673536"/>
            <a:ext cx="79288" cy="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161586" y="8045810"/>
            <a:ext cx="80988" cy="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4570516" y="7946306"/>
            <a:ext cx="75601" cy="7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02834" y="5766408"/>
            <a:ext cx="75623" cy="7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0" y="7928609"/>
            <a:ext cx="16256001" cy="19939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 txBox="1"/>
          <p:nvPr>
            <p:ph type="title"/>
          </p:nvPr>
        </p:nvSpPr>
        <p:spPr>
          <a:xfrm>
            <a:off x="1025674" y="904335"/>
            <a:ext cx="14204652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BECA4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025673" y="99497"/>
            <a:ext cx="14204652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 u="none" cap="none" strike="noStrike">
                <a:solidFill>
                  <a:srgbClr val="BECA4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097607" y="1945068"/>
            <a:ext cx="12654915" cy="4871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527040" y="7559040"/>
            <a:ext cx="5201920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812800" y="7559040"/>
            <a:ext cx="3738880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1704320" y="7559040"/>
            <a:ext cx="3738880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.png"/><Relationship Id="rId22" Type="http://schemas.openxmlformats.org/officeDocument/2006/relationships/image" Target="../media/image12.png"/><Relationship Id="rId21" Type="http://schemas.openxmlformats.org/officeDocument/2006/relationships/image" Target="../media/image5.png"/><Relationship Id="rId24" Type="http://schemas.openxmlformats.org/officeDocument/2006/relationships/image" Target="../media/image14.png"/><Relationship Id="rId23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26" Type="http://schemas.openxmlformats.org/officeDocument/2006/relationships/image" Target="../media/image93.png"/><Relationship Id="rId25" Type="http://schemas.openxmlformats.org/officeDocument/2006/relationships/image" Target="../media/image9.png"/><Relationship Id="rId28" Type="http://schemas.openxmlformats.org/officeDocument/2006/relationships/image" Target="../media/image23.png"/><Relationship Id="rId27" Type="http://schemas.openxmlformats.org/officeDocument/2006/relationships/image" Target="../media/image19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29" Type="http://schemas.openxmlformats.org/officeDocument/2006/relationships/image" Target="../media/image30.png"/><Relationship Id="rId7" Type="http://schemas.openxmlformats.org/officeDocument/2006/relationships/image" Target="../media/image108.png"/><Relationship Id="rId8" Type="http://schemas.openxmlformats.org/officeDocument/2006/relationships/image" Target="../media/image13.png"/><Relationship Id="rId31" Type="http://schemas.openxmlformats.org/officeDocument/2006/relationships/image" Target="../media/image17.png"/><Relationship Id="rId30" Type="http://schemas.openxmlformats.org/officeDocument/2006/relationships/image" Target="../media/image18.png"/><Relationship Id="rId11" Type="http://schemas.openxmlformats.org/officeDocument/2006/relationships/image" Target="../media/image6.png"/><Relationship Id="rId10" Type="http://schemas.openxmlformats.org/officeDocument/2006/relationships/image" Target="../media/image3.png"/><Relationship Id="rId13" Type="http://schemas.openxmlformats.org/officeDocument/2006/relationships/image" Target="../media/image1.png"/><Relationship Id="rId12" Type="http://schemas.openxmlformats.org/officeDocument/2006/relationships/image" Target="../media/image15.png"/><Relationship Id="rId15" Type="http://schemas.openxmlformats.org/officeDocument/2006/relationships/image" Target="../media/image8.png"/><Relationship Id="rId14" Type="http://schemas.openxmlformats.org/officeDocument/2006/relationships/image" Target="../media/image11.png"/><Relationship Id="rId17" Type="http://schemas.openxmlformats.org/officeDocument/2006/relationships/image" Target="../media/image16.png"/><Relationship Id="rId16" Type="http://schemas.openxmlformats.org/officeDocument/2006/relationships/image" Target="../media/image2.png"/><Relationship Id="rId19" Type="http://schemas.openxmlformats.org/officeDocument/2006/relationships/image" Target="../media/image10.png"/><Relationship Id="rId18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8.png"/><Relationship Id="rId4" Type="http://schemas.openxmlformats.org/officeDocument/2006/relationships/image" Target="../media/image1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9.png"/><Relationship Id="rId4" Type="http://schemas.openxmlformats.org/officeDocument/2006/relationships/image" Target="../media/image121.png"/><Relationship Id="rId5" Type="http://schemas.openxmlformats.org/officeDocument/2006/relationships/image" Target="../media/image1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4.png"/><Relationship Id="rId4" Type="http://schemas.openxmlformats.org/officeDocument/2006/relationships/image" Target="../media/image1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8.png"/><Relationship Id="rId4" Type="http://schemas.openxmlformats.org/officeDocument/2006/relationships/image" Target="../media/image1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4.png"/><Relationship Id="rId4" Type="http://schemas.openxmlformats.org/officeDocument/2006/relationships/image" Target="../media/image109.png"/><Relationship Id="rId5" Type="http://schemas.openxmlformats.org/officeDocument/2006/relationships/image" Target="../media/image129.png"/><Relationship Id="rId6" Type="http://schemas.openxmlformats.org/officeDocument/2006/relationships/image" Target="../media/image1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7.png"/><Relationship Id="rId4" Type="http://schemas.openxmlformats.org/officeDocument/2006/relationships/image" Target="../media/image113.png"/><Relationship Id="rId5" Type="http://schemas.openxmlformats.org/officeDocument/2006/relationships/image" Target="../media/image1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6.jpg"/><Relationship Id="rId4" Type="http://schemas.openxmlformats.org/officeDocument/2006/relationships/image" Target="../media/image1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7"/>
          <p:cNvSpPr/>
          <p:nvPr/>
        </p:nvSpPr>
        <p:spPr>
          <a:xfrm rot="10800000">
            <a:off x="14525" y="-1"/>
            <a:ext cx="4303474" cy="1810099"/>
          </a:xfrm>
          <a:custGeom>
            <a:rect b="b" l="l" r="r" t="t"/>
            <a:pathLst>
              <a:path extrusionOk="0" h="1088390" w="2587625">
                <a:moveTo>
                  <a:pt x="2587132" y="0"/>
                </a:moveTo>
                <a:lnTo>
                  <a:pt x="737425" y="0"/>
                </a:lnTo>
                <a:lnTo>
                  <a:pt x="688940" y="1568"/>
                </a:lnTo>
                <a:lnTo>
                  <a:pt x="641292" y="6209"/>
                </a:lnTo>
                <a:lnTo>
                  <a:pt x="594578" y="13825"/>
                </a:lnTo>
                <a:lnTo>
                  <a:pt x="548896" y="24319"/>
                </a:lnTo>
                <a:lnTo>
                  <a:pt x="504344" y="37593"/>
                </a:lnTo>
                <a:lnTo>
                  <a:pt x="461017" y="53552"/>
                </a:lnTo>
                <a:lnTo>
                  <a:pt x="419013" y="72096"/>
                </a:lnTo>
                <a:lnTo>
                  <a:pt x="378430" y="93130"/>
                </a:lnTo>
                <a:lnTo>
                  <a:pt x="339364" y="116557"/>
                </a:lnTo>
                <a:lnTo>
                  <a:pt x="301913" y="142278"/>
                </a:lnTo>
                <a:lnTo>
                  <a:pt x="266174" y="170197"/>
                </a:lnTo>
                <a:lnTo>
                  <a:pt x="232245" y="200216"/>
                </a:lnTo>
                <a:lnTo>
                  <a:pt x="200221" y="232240"/>
                </a:lnTo>
                <a:lnTo>
                  <a:pt x="170201" y="266169"/>
                </a:lnTo>
                <a:lnTo>
                  <a:pt x="142281" y="301908"/>
                </a:lnTo>
                <a:lnTo>
                  <a:pt x="116560" y="339359"/>
                </a:lnTo>
                <a:lnTo>
                  <a:pt x="93133" y="378424"/>
                </a:lnTo>
                <a:lnTo>
                  <a:pt x="72098" y="419008"/>
                </a:lnTo>
                <a:lnTo>
                  <a:pt x="53553" y="461011"/>
                </a:lnTo>
                <a:lnTo>
                  <a:pt x="37594" y="504339"/>
                </a:lnTo>
                <a:lnTo>
                  <a:pt x="24319" y="548892"/>
                </a:lnTo>
                <a:lnTo>
                  <a:pt x="13825" y="594575"/>
                </a:lnTo>
                <a:lnTo>
                  <a:pt x="6209" y="641289"/>
                </a:lnTo>
                <a:lnTo>
                  <a:pt x="1568" y="688938"/>
                </a:lnTo>
                <a:lnTo>
                  <a:pt x="0" y="737425"/>
                </a:lnTo>
                <a:lnTo>
                  <a:pt x="0" y="1087847"/>
                </a:lnTo>
                <a:lnTo>
                  <a:pt x="2587132" y="1087847"/>
                </a:lnTo>
                <a:lnTo>
                  <a:pt x="2587132" y="0"/>
                </a:lnTo>
                <a:close/>
              </a:path>
            </a:pathLst>
          </a:custGeom>
          <a:solidFill>
            <a:srgbClr val="126B5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935632"/>
            <a:ext cx="16256001" cy="192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7"/>
          <p:cNvGrpSpPr/>
          <p:nvPr/>
        </p:nvGrpSpPr>
        <p:grpSpPr>
          <a:xfrm>
            <a:off x="508000" y="517327"/>
            <a:ext cx="2847563" cy="721512"/>
            <a:chOff x="14231395" y="7284381"/>
            <a:chExt cx="1724216" cy="436880"/>
          </a:xfrm>
        </p:grpSpPr>
        <p:sp>
          <p:nvSpPr>
            <p:cNvPr id="234" name="Google Shape;234;p7"/>
            <p:cNvSpPr/>
            <p:nvPr/>
          </p:nvSpPr>
          <p:spPr>
            <a:xfrm>
              <a:off x="14231395" y="7284381"/>
              <a:ext cx="436880" cy="436880"/>
            </a:xfrm>
            <a:custGeom>
              <a:rect b="b" l="l" r="r" t="t"/>
              <a:pathLst>
                <a:path extrusionOk="0" h="436879" w="436880">
                  <a:moveTo>
                    <a:pt x="218325" y="0"/>
                  </a:moveTo>
                  <a:lnTo>
                    <a:pt x="168274" y="5766"/>
                  </a:lnTo>
                  <a:lnTo>
                    <a:pt x="122324" y="22193"/>
                  </a:lnTo>
                  <a:lnTo>
                    <a:pt x="81786" y="47968"/>
                  </a:lnTo>
                  <a:lnTo>
                    <a:pt x="47973" y="81778"/>
                  </a:lnTo>
                  <a:lnTo>
                    <a:pt x="22196" y="122314"/>
                  </a:lnTo>
                  <a:lnTo>
                    <a:pt x="5767" y="168262"/>
                  </a:lnTo>
                  <a:lnTo>
                    <a:pt x="0" y="218312"/>
                  </a:lnTo>
                  <a:lnTo>
                    <a:pt x="5767" y="268367"/>
                  </a:lnTo>
                  <a:lnTo>
                    <a:pt x="22196" y="314319"/>
                  </a:lnTo>
                  <a:lnTo>
                    <a:pt x="47973" y="354857"/>
                  </a:lnTo>
                  <a:lnTo>
                    <a:pt x="81786" y="388669"/>
                  </a:lnTo>
                  <a:lnTo>
                    <a:pt x="122324" y="414444"/>
                  </a:lnTo>
                  <a:lnTo>
                    <a:pt x="168274" y="430871"/>
                  </a:lnTo>
                  <a:lnTo>
                    <a:pt x="218325" y="436638"/>
                  </a:lnTo>
                  <a:lnTo>
                    <a:pt x="268371" y="430871"/>
                  </a:lnTo>
                  <a:lnTo>
                    <a:pt x="314318" y="414444"/>
                  </a:lnTo>
                  <a:lnTo>
                    <a:pt x="354854" y="388669"/>
                  </a:lnTo>
                  <a:lnTo>
                    <a:pt x="366575" y="376948"/>
                  </a:lnTo>
                  <a:lnTo>
                    <a:pt x="218325" y="376948"/>
                  </a:lnTo>
                  <a:lnTo>
                    <a:pt x="173735" y="370594"/>
                  </a:lnTo>
                  <a:lnTo>
                    <a:pt x="134054" y="352732"/>
                  </a:lnTo>
                  <a:lnTo>
                    <a:pt x="101087" y="325168"/>
                  </a:lnTo>
                  <a:lnTo>
                    <a:pt x="76637" y="289704"/>
                  </a:lnTo>
                  <a:lnTo>
                    <a:pt x="62509" y="248145"/>
                  </a:lnTo>
                  <a:lnTo>
                    <a:pt x="100380" y="241871"/>
                  </a:lnTo>
                  <a:lnTo>
                    <a:pt x="433924" y="241871"/>
                  </a:lnTo>
                  <a:lnTo>
                    <a:pt x="436638" y="218312"/>
                  </a:lnTo>
                  <a:lnTo>
                    <a:pt x="430871" y="168262"/>
                  </a:lnTo>
                  <a:lnTo>
                    <a:pt x="414442" y="122314"/>
                  </a:lnTo>
                  <a:lnTo>
                    <a:pt x="388666" y="81778"/>
                  </a:lnTo>
                  <a:lnTo>
                    <a:pt x="354854" y="47968"/>
                  </a:lnTo>
                  <a:lnTo>
                    <a:pt x="314318" y="22193"/>
                  </a:lnTo>
                  <a:lnTo>
                    <a:pt x="268371" y="5766"/>
                  </a:lnTo>
                  <a:lnTo>
                    <a:pt x="218325" y="0"/>
                  </a:lnTo>
                  <a:close/>
                </a:path>
                <a:path extrusionOk="0" h="436879" w="436880">
                  <a:moveTo>
                    <a:pt x="433875" y="242290"/>
                  </a:moveTo>
                  <a:lnTo>
                    <a:pt x="335800" y="242290"/>
                  </a:lnTo>
                  <a:lnTo>
                    <a:pt x="374053" y="248627"/>
                  </a:lnTo>
                  <a:lnTo>
                    <a:pt x="359837" y="290044"/>
                  </a:lnTo>
                  <a:lnTo>
                    <a:pt x="335363" y="325376"/>
                  </a:lnTo>
                  <a:lnTo>
                    <a:pt x="302424" y="352832"/>
                  </a:lnTo>
                  <a:lnTo>
                    <a:pt x="262814" y="370621"/>
                  </a:lnTo>
                  <a:lnTo>
                    <a:pt x="218325" y="376948"/>
                  </a:lnTo>
                  <a:lnTo>
                    <a:pt x="366575" y="376948"/>
                  </a:lnTo>
                  <a:lnTo>
                    <a:pt x="388666" y="354857"/>
                  </a:lnTo>
                  <a:lnTo>
                    <a:pt x="414442" y="314319"/>
                  </a:lnTo>
                  <a:lnTo>
                    <a:pt x="430871" y="268367"/>
                  </a:lnTo>
                  <a:lnTo>
                    <a:pt x="433875" y="242290"/>
                  </a:lnTo>
                  <a:close/>
                </a:path>
                <a:path extrusionOk="0" h="436879" w="436880">
                  <a:moveTo>
                    <a:pt x="433924" y="241871"/>
                  </a:moveTo>
                  <a:lnTo>
                    <a:pt x="100749" y="241871"/>
                  </a:lnTo>
                  <a:lnTo>
                    <a:pt x="115561" y="280095"/>
                  </a:lnTo>
                  <a:lnTo>
                    <a:pt x="141835" y="310634"/>
                  </a:lnTo>
                  <a:lnTo>
                    <a:pt x="176960" y="330873"/>
                  </a:lnTo>
                  <a:lnTo>
                    <a:pt x="218325" y="338200"/>
                  </a:lnTo>
                  <a:lnTo>
                    <a:pt x="259582" y="330908"/>
                  </a:lnTo>
                  <a:lnTo>
                    <a:pt x="294641" y="310762"/>
                  </a:lnTo>
                  <a:lnTo>
                    <a:pt x="320911" y="280358"/>
                  </a:lnTo>
                  <a:lnTo>
                    <a:pt x="335800" y="242290"/>
                  </a:lnTo>
                  <a:lnTo>
                    <a:pt x="433875" y="242290"/>
                  </a:lnTo>
                  <a:lnTo>
                    <a:pt x="433924" y="241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35" name="Google Shape;235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740539" y="7321288"/>
              <a:ext cx="1215072" cy="180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750174" y="7553190"/>
              <a:ext cx="1205420" cy="136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7"/>
          <p:cNvSpPr txBox="1"/>
          <p:nvPr/>
        </p:nvSpPr>
        <p:spPr>
          <a:xfrm>
            <a:off x="261200" y="2032750"/>
            <a:ext cx="10364400" cy="52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77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458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Características morfológicas, aspectos patológicos e genéticos dos leiomiomas uterinos com perda de expressão de fumarato hidratase</a:t>
            </a:r>
            <a:endParaRPr b="1" sz="458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38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380">
              <a:solidFill>
                <a:schemeClr val="dk1"/>
              </a:solidFill>
            </a:endParaRPr>
          </a:p>
          <a:p>
            <a:pPr indent="0" lvl="0" marL="0" marR="5080" rtl="0" algn="l">
              <a:lnSpc>
                <a:spcPct val="90400"/>
              </a:lnSpc>
              <a:spcBef>
                <a:spcPts val="77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Leonardo Romaniello</a:t>
            </a:r>
            <a:endParaRPr b="1" sz="4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12700" marR="5080" rtl="0" algn="l">
              <a:lnSpc>
                <a:spcPct val="90400"/>
              </a:lnSpc>
              <a:spcBef>
                <a:spcPts val="77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Orientação: Louise De Brot</a:t>
            </a:r>
            <a:endParaRPr b="1" sz="4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8" name="Google Shape;238;p7"/>
          <p:cNvPicPr preferRelativeResize="0"/>
          <p:nvPr/>
        </p:nvPicPr>
        <p:blipFill rotWithShape="1">
          <a:blip r:embed="rId7">
            <a:alphaModFix amt="51000"/>
          </a:blip>
          <a:srcRect b="0" l="0" r="0" t="0"/>
          <a:stretch/>
        </p:blipFill>
        <p:spPr>
          <a:xfrm flipH="1">
            <a:off x="10625487" y="2121633"/>
            <a:ext cx="5662117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7"/>
          <p:cNvSpPr/>
          <p:nvPr/>
        </p:nvSpPr>
        <p:spPr>
          <a:xfrm>
            <a:off x="11798244" y="517258"/>
            <a:ext cx="1321434" cy="1321435"/>
          </a:xfrm>
          <a:custGeom>
            <a:rect b="b" l="l" r="r" t="t"/>
            <a:pathLst>
              <a:path extrusionOk="0" h="1321435" w="1321434">
                <a:moveTo>
                  <a:pt x="28981" y="0"/>
                </a:moveTo>
                <a:lnTo>
                  <a:pt x="0" y="0"/>
                </a:lnTo>
                <a:lnTo>
                  <a:pt x="0" y="1321384"/>
                </a:lnTo>
                <a:lnTo>
                  <a:pt x="1321384" y="1321384"/>
                </a:lnTo>
                <a:lnTo>
                  <a:pt x="1321384" y="1292390"/>
                </a:lnTo>
                <a:lnTo>
                  <a:pt x="1320492" y="1243938"/>
                </a:lnTo>
                <a:lnTo>
                  <a:pt x="1317839" y="1195937"/>
                </a:lnTo>
                <a:lnTo>
                  <a:pt x="1313455" y="1148417"/>
                </a:lnTo>
                <a:lnTo>
                  <a:pt x="1307371" y="1101410"/>
                </a:lnTo>
                <a:lnTo>
                  <a:pt x="1299619" y="1054947"/>
                </a:lnTo>
                <a:lnTo>
                  <a:pt x="1290230" y="1009058"/>
                </a:lnTo>
                <a:lnTo>
                  <a:pt x="1279235" y="963776"/>
                </a:lnTo>
                <a:lnTo>
                  <a:pt x="1266665" y="919131"/>
                </a:lnTo>
                <a:lnTo>
                  <a:pt x="1252552" y="875155"/>
                </a:lnTo>
                <a:lnTo>
                  <a:pt x="1236927" y="831879"/>
                </a:lnTo>
                <a:lnTo>
                  <a:pt x="1219821" y="789334"/>
                </a:lnTo>
                <a:lnTo>
                  <a:pt x="1201265" y="747551"/>
                </a:lnTo>
                <a:lnTo>
                  <a:pt x="1181291" y="706563"/>
                </a:lnTo>
                <a:lnTo>
                  <a:pt x="1159930" y="666399"/>
                </a:lnTo>
                <a:lnTo>
                  <a:pt x="1137213" y="627091"/>
                </a:lnTo>
                <a:lnTo>
                  <a:pt x="1113171" y="588671"/>
                </a:lnTo>
                <a:lnTo>
                  <a:pt x="1087835" y="551169"/>
                </a:lnTo>
                <a:lnTo>
                  <a:pt x="1061237" y="514617"/>
                </a:lnTo>
                <a:lnTo>
                  <a:pt x="1033409" y="479046"/>
                </a:lnTo>
                <a:lnTo>
                  <a:pt x="1004380" y="444488"/>
                </a:lnTo>
                <a:lnTo>
                  <a:pt x="974183" y="410973"/>
                </a:lnTo>
                <a:lnTo>
                  <a:pt x="942849" y="378533"/>
                </a:lnTo>
                <a:lnTo>
                  <a:pt x="910409" y="347198"/>
                </a:lnTo>
                <a:lnTo>
                  <a:pt x="876894" y="317002"/>
                </a:lnTo>
                <a:lnTo>
                  <a:pt x="842335" y="287973"/>
                </a:lnTo>
                <a:lnTo>
                  <a:pt x="806764" y="260145"/>
                </a:lnTo>
                <a:lnTo>
                  <a:pt x="770212" y="233547"/>
                </a:lnTo>
                <a:lnTo>
                  <a:pt x="732709" y="208212"/>
                </a:lnTo>
                <a:lnTo>
                  <a:pt x="694289" y="184170"/>
                </a:lnTo>
                <a:lnTo>
                  <a:pt x="654981" y="161453"/>
                </a:lnTo>
                <a:lnTo>
                  <a:pt x="614816" y="140092"/>
                </a:lnTo>
                <a:lnTo>
                  <a:pt x="573827" y="120118"/>
                </a:lnTo>
                <a:lnTo>
                  <a:pt x="532044" y="101562"/>
                </a:lnTo>
                <a:lnTo>
                  <a:pt x="489499" y="84456"/>
                </a:lnTo>
                <a:lnTo>
                  <a:pt x="446222" y="68831"/>
                </a:lnTo>
                <a:lnTo>
                  <a:pt x="402245" y="54718"/>
                </a:lnTo>
                <a:lnTo>
                  <a:pt x="357600" y="42149"/>
                </a:lnTo>
                <a:lnTo>
                  <a:pt x="312317" y="31154"/>
                </a:lnTo>
                <a:lnTo>
                  <a:pt x="266428" y="21764"/>
                </a:lnTo>
                <a:lnTo>
                  <a:pt x="219964" y="14012"/>
                </a:lnTo>
                <a:lnTo>
                  <a:pt x="172956" y="7929"/>
                </a:lnTo>
                <a:lnTo>
                  <a:pt x="125435" y="3544"/>
                </a:lnTo>
                <a:lnTo>
                  <a:pt x="77433" y="891"/>
                </a:lnTo>
                <a:lnTo>
                  <a:pt x="28981" y="0"/>
                </a:lnTo>
                <a:close/>
              </a:path>
            </a:pathLst>
          </a:custGeom>
          <a:solidFill>
            <a:srgbClr val="FFE19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0" name="Google Shape;240;p7"/>
          <p:cNvSpPr/>
          <p:nvPr/>
        </p:nvSpPr>
        <p:spPr>
          <a:xfrm>
            <a:off x="10476813" y="517255"/>
            <a:ext cx="1321434" cy="1321435"/>
          </a:xfrm>
          <a:custGeom>
            <a:rect b="b" l="l" r="r" t="t"/>
            <a:pathLst>
              <a:path extrusionOk="0" h="1321435" w="1321434">
                <a:moveTo>
                  <a:pt x="1321384" y="0"/>
                </a:moveTo>
                <a:lnTo>
                  <a:pt x="1292390" y="0"/>
                </a:lnTo>
                <a:lnTo>
                  <a:pt x="1243938" y="891"/>
                </a:lnTo>
                <a:lnTo>
                  <a:pt x="1195937" y="3544"/>
                </a:lnTo>
                <a:lnTo>
                  <a:pt x="1148417" y="7929"/>
                </a:lnTo>
                <a:lnTo>
                  <a:pt x="1101410" y="14012"/>
                </a:lnTo>
                <a:lnTo>
                  <a:pt x="1054947" y="21764"/>
                </a:lnTo>
                <a:lnTo>
                  <a:pt x="1009058" y="31154"/>
                </a:lnTo>
                <a:lnTo>
                  <a:pt x="963776" y="42149"/>
                </a:lnTo>
                <a:lnTo>
                  <a:pt x="919131" y="54718"/>
                </a:lnTo>
                <a:lnTo>
                  <a:pt x="875155" y="68831"/>
                </a:lnTo>
                <a:lnTo>
                  <a:pt x="831879" y="84456"/>
                </a:lnTo>
                <a:lnTo>
                  <a:pt x="789334" y="101562"/>
                </a:lnTo>
                <a:lnTo>
                  <a:pt x="747551" y="120118"/>
                </a:lnTo>
                <a:lnTo>
                  <a:pt x="706563" y="140092"/>
                </a:lnTo>
                <a:lnTo>
                  <a:pt x="666399" y="161453"/>
                </a:lnTo>
                <a:lnTo>
                  <a:pt x="627091" y="184171"/>
                </a:lnTo>
                <a:lnTo>
                  <a:pt x="588671" y="208213"/>
                </a:lnTo>
                <a:lnTo>
                  <a:pt x="551169" y="233548"/>
                </a:lnTo>
                <a:lnTo>
                  <a:pt x="514617" y="260146"/>
                </a:lnTo>
                <a:lnTo>
                  <a:pt x="479046" y="287974"/>
                </a:lnTo>
                <a:lnTo>
                  <a:pt x="444488" y="317003"/>
                </a:lnTo>
                <a:lnTo>
                  <a:pt x="410973" y="347200"/>
                </a:lnTo>
                <a:lnTo>
                  <a:pt x="378533" y="378534"/>
                </a:lnTo>
                <a:lnTo>
                  <a:pt x="347198" y="410974"/>
                </a:lnTo>
                <a:lnTo>
                  <a:pt x="317002" y="444490"/>
                </a:lnTo>
                <a:lnTo>
                  <a:pt x="287973" y="479048"/>
                </a:lnTo>
                <a:lnTo>
                  <a:pt x="260145" y="514619"/>
                </a:lnTo>
                <a:lnTo>
                  <a:pt x="233547" y="551172"/>
                </a:lnTo>
                <a:lnTo>
                  <a:pt x="208212" y="588674"/>
                </a:lnTo>
                <a:lnTo>
                  <a:pt x="184170" y="627095"/>
                </a:lnTo>
                <a:lnTo>
                  <a:pt x="161453" y="666403"/>
                </a:lnTo>
                <a:lnTo>
                  <a:pt x="140092" y="706567"/>
                </a:lnTo>
                <a:lnTo>
                  <a:pt x="120118" y="747556"/>
                </a:lnTo>
                <a:lnTo>
                  <a:pt x="101562" y="789339"/>
                </a:lnTo>
                <a:lnTo>
                  <a:pt x="84456" y="831885"/>
                </a:lnTo>
                <a:lnTo>
                  <a:pt x="68831" y="875161"/>
                </a:lnTo>
                <a:lnTo>
                  <a:pt x="54718" y="919138"/>
                </a:lnTo>
                <a:lnTo>
                  <a:pt x="42149" y="963783"/>
                </a:lnTo>
                <a:lnTo>
                  <a:pt x="31154" y="1009066"/>
                </a:lnTo>
                <a:lnTo>
                  <a:pt x="21764" y="1054955"/>
                </a:lnTo>
                <a:lnTo>
                  <a:pt x="14012" y="1101420"/>
                </a:lnTo>
                <a:lnTo>
                  <a:pt x="7929" y="1148428"/>
                </a:lnTo>
                <a:lnTo>
                  <a:pt x="3544" y="1195948"/>
                </a:lnTo>
                <a:lnTo>
                  <a:pt x="891" y="1243950"/>
                </a:lnTo>
                <a:lnTo>
                  <a:pt x="0" y="1292402"/>
                </a:lnTo>
                <a:lnTo>
                  <a:pt x="0" y="1321384"/>
                </a:lnTo>
                <a:lnTo>
                  <a:pt x="1321384" y="1321384"/>
                </a:lnTo>
                <a:lnTo>
                  <a:pt x="1321384" y="0"/>
                </a:lnTo>
                <a:close/>
              </a:path>
            </a:pathLst>
          </a:custGeom>
          <a:solidFill>
            <a:srgbClr val="0173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1" name="Google Shape;241;p7"/>
          <p:cNvSpPr/>
          <p:nvPr/>
        </p:nvSpPr>
        <p:spPr>
          <a:xfrm>
            <a:off x="11798245" y="6451625"/>
            <a:ext cx="1120140" cy="1120140"/>
          </a:xfrm>
          <a:custGeom>
            <a:rect b="b" l="l" r="r" t="t"/>
            <a:pathLst>
              <a:path extrusionOk="0" h="1120140" w="1120140">
                <a:moveTo>
                  <a:pt x="1119809" y="0"/>
                </a:moveTo>
                <a:lnTo>
                  <a:pt x="0" y="0"/>
                </a:lnTo>
                <a:lnTo>
                  <a:pt x="0" y="24561"/>
                </a:lnTo>
                <a:lnTo>
                  <a:pt x="1067" y="73348"/>
                </a:lnTo>
                <a:lnTo>
                  <a:pt x="4238" y="121588"/>
                </a:lnTo>
                <a:lnTo>
                  <a:pt x="9470" y="169237"/>
                </a:lnTo>
                <a:lnTo>
                  <a:pt x="16718" y="216251"/>
                </a:lnTo>
                <a:lnTo>
                  <a:pt x="25936" y="262584"/>
                </a:lnTo>
                <a:lnTo>
                  <a:pt x="37081" y="308193"/>
                </a:lnTo>
                <a:lnTo>
                  <a:pt x="50108" y="353034"/>
                </a:lnTo>
                <a:lnTo>
                  <a:pt x="64973" y="397060"/>
                </a:lnTo>
                <a:lnTo>
                  <a:pt x="81630" y="440228"/>
                </a:lnTo>
                <a:lnTo>
                  <a:pt x="100036" y="482494"/>
                </a:lnTo>
                <a:lnTo>
                  <a:pt x="120146" y="523813"/>
                </a:lnTo>
                <a:lnTo>
                  <a:pt x="141916" y="564139"/>
                </a:lnTo>
                <a:lnTo>
                  <a:pt x="165300" y="603430"/>
                </a:lnTo>
                <a:lnTo>
                  <a:pt x="190254" y="641640"/>
                </a:lnTo>
                <a:lnTo>
                  <a:pt x="216735" y="678725"/>
                </a:lnTo>
                <a:lnTo>
                  <a:pt x="244697" y="714640"/>
                </a:lnTo>
                <a:lnTo>
                  <a:pt x="274096" y="749341"/>
                </a:lnTo>
                <a:lnTo>
                  <a:pt x="304887" y="782783"/>
                </a:lnTo>
                <a:lnTo>
                  <a:pt x="337026" y="814922"/>
                </a:lnTo>
                <a:lnTo>
                  <a:pt x="370468" y="845713"/>
                </a:lnTo>
                <a:lnTo>
                  <a:pt x="405169" y="875112"/>
                </a:lnTo>
                <a:lnTo>
                  <a:pt x="441084" y="903074"/>
                </a:lnTo>
                <a:lnTo>
                  <a:pt x="478168" y="929554"/>
                </a:lnTo>
                <a:lnTo>
                  <a:pt x="516379" y="954509"/>
                </a:lnTo>
                <a:lnTo>
                  <a:pt x="555669" y="977893"/>
                </a:lnTo>
                <a:lnTo>
                  <a:pt x="595996" y="999663"/>
                </a:lnTo>
                <a:lnTo>
                  <a:pt x="637315" y="1019773"/>
                </a:lnTo>
                <a:lnTo>
                  <a:pt x="679581" y="1038179"/>
                </a:lnTo>
                <a:lnTo>
                  <a:pt x="722749" y="1054836"/>
                </a:lnTo>
                <a:lnTo>
                  <a:pt x="766775" y="1069701"/>
                </a:lnTo>
                <a:lnTo>
                  <a:pt x="811615" y="1082728"/>
                </a:lnTo>
                <a:lnTo>
                  <a:pt x="857224" y="1093873"/>
                </a:lnTo>
                <a:lnTo>
                  <a:pt x="903558" y="1103091"/>
                </a:lnTo>
                <a:lnTo>
                  <a:pt x="950572" y="1110339"/>
                </a:lnTo>
                <a:lnTo>
                  <a:pt x="998221" y="1115570"/>
                </a:lnTo>
                <a:lnTo>
                  <a:pt x="1046461" y="1118742"/>
                </a:lnTo>
                <a:lnTo>
                  <a:pt x="1095248" y="1119809"/>
                </a:lnTo>
                <a:lnTo>
                  <a:pt x="1119809" y="1119809"/>
                </a:lnTo>
                <a:lnTo>
                  <a:pt x="1119809" y="0"/>
                </a:lnTo>
                <a:close/>
              </a:path>
            </a:pathLst>
          </a:custGeom>
          <a:solidFill>
            <a:srgbClr val="64BE9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2" name="Google Shape;242;p7"/>
          <p:cNvSpPr/>
          <p:nvPr/>
        </p:nvSpPr>
        <p:spPr>
          <a:xfrm>
            <a:off x="13141404" y="-28613"/>
            <a:ext cx="3100070" cy="3091180"/>
          </a:xfrm>
          <a:custGeom>
            <a:rect b="b" l="l" r="r" t="t"/>
            <a:pathLst>
              <a:path extrusionOk="0" h="3091180" w="3100069">
                <a:moveTo>
                  <a:pt x="3099821" y="0"/>
                </a:moveTo>
                <a:lnTo>
                  <a:pt x="0" y="0"/>
                </a:lnTo>
                <a:lnTo>
                  <a:pt x="0" y="967323"/>
                </a:lnTo>
                <a:lnTo>
                  <a:pt x="533" y="1015394"/>
                </a:lnTo>
                <a:lnTo>
                  <a:pt x="2125" y="1063203"/>
                </a:lnTo>
                <a:lnTo>
                  <a:pt x="4766" y="1110740"/>
                </a:lnTo>
                <a:lnTo>
                  <a:pt x="8443" y="1157993"/>
                </a:lnTo>
                <a:lnTo>
                  <a:pt x="13146" y="1204951"/>
                </a:lnTo>
                <a:lnTo>
                  <a:pt x="18863" y="1251603"/>
                </a:lnTo>
                <a:lnTo>
                  <a:pt x="25583" y="1297937"/>
                </a:lnTo>
                <a:lnTo>
                  <a:pt x="33295" y="1343943"/>
                </a:lnTo>
                <a:lnTo>
                  <a:pt x="41988" y="1389609"/>
                </a:lnTo>
                <a:lnTo>
                  <a:pt x="51649" y="1434924"/>
                </a:lnTo>
                <a:lnTo>
                  <a:pt x="62269" y="1479876"/>
                </a:lnTo>
                <a:lnTo>
                  <a:pt x="73836" y="1524454"/>
                </a:lnTo>
                <a:lnTo>
                  <a:pt x="86338" y="1568648"/>
                </a:lnTo>
                <a:lnTo>
                  <a:pt x="99765" y="1612445"/>
                </a:lnTo>
                <a:lnTo>
                  <a:pt x="114104" y="1655836"/>
                </a:lnTo>
                <a:lnTo>
                  <a:pt x="129346" y="1698807"/>
                </a:lnTo>
                <a:lnTo>
                  <a:pt x="145478" y="1741349"/>
                </a:lnTo>
                <a:lnTo>
                  <a:pt x="162490" y="1783449"/>
                </a:lnTo>
                <a:lnTo>
                  <a:pt x="180369" y="1825098"/>
                </a:lnTo>
                <a:lnTo>
                  <a:pt x="199106" y="1866282"/>
                </a:lnTo>
                <a:lnTo>
                  <a:pt x="218688" y="1906992"/>
                </a:lnTo>
                <a:lnTo>
                  <a:pt x="239105" y="1947216"/>
                </a:lnTo>
                <a:lnTo>
                  <a:pt x="260345" y="1986943"/>
                </a:lnTo>
                <a:lnTo>
                  <a:pt x="282397" y="2026161"/>
                </a:lnTo>
                <a:lnTo>
                  <a:pt x="305250" y="2064859"/>
                </a:lnTo>
                <a:lnTo>
                  <a:pt x="328892" y="2103026"/>
                </a:lnTo>
                <a:lnTo>
                  <a:pt x="353312" y="2140651"/>
                </a:lnTo>
                <a:lnTo>
                  <a:pt x="378500" y="2177723"/>
                </a:lnTo>
                <a:lnTo>
                  <a:pt x="404443" y="2214230"/>
                </a:lnTo>
                <a:lnTo>
                  <a:pt x="431131" y="2250160"/>
                </a:lnTo>
                <a:lnTo>
                  <a:pt x="458552" y="2285504"/>
                </a:lnTo>
                <a:lnTo>
                  <a:pt x="486695" y="2320249"/>
                </a:lnTo>
                <a:lnTo>
                  <a:pt x="515549" y="2354385"/>
                </a:lnTo>
                <a:lnTo>
                  <a:pt x="545102" y="2387900"/>
                </a:lnTo>
                <a:lnTo>
                  <a:pt x="575344" y="2420782"/>
                </a:lnTo>
                <a:lnTo>
                  <a:pt x="606263" y="2453022"/>
                </a:lnTo>
                <a:lnTo>
                  <a:pt x="637847" y="2484606"/>
                </a:lnTo>
                <a:lnTo>
                  <a:pt x="670087" y="2515525"/>
                </a:lnTo>
                <a:lnTo>
                  <a:pt x="702969" y="2545766"/>
                </a:lnTo>
                <a:lnTo>
                  <a:pt x="736484" y="2575320"/>
                </a:lnTo>
                <a:lnTo>
                  <a:pt x="770620" y="2604173"/>
                </a:lnTo>
                <a:lnTo>
                  <a:pt x="805365" y="2632316"/>
                </a:lnTo>
                <a:lnTo>
                  <a:pt x="840709" y="2659737"/>
                </a:lnTo>
                <a:lnTo>
                  <a:pt x="876640" y="2686425"/>
                </a:lnTo>
                <a:lnTo>
                  <a:pt x="913147" y="2712368"/>
                </a:lnTo>
                <a:lnTo>
                  <a:pt x="950219" y="2737555"/>
                </a:lnTo>
                <a:lnTo>
                  <a:pt x="987844" y="2761975"/>
                </a:lnTo>
                <a:lnTo>
                  <a:pt x="1026011" y="2785617"/>
                </a:lnTo>
                <a:lnTo>
                  <a:pt x="1064709" y="2808470"/>
                </a:lnTo>
                <a:lnTo>
                  <a:pt x="1103927" y="2830521"/>
                </a:lnTo>
                <a:lnTo>
                  <a:pt x="1143654" y="2851761"/>
                </a:lnTo>
                <a:lnTo>
                  <a:pt x="1183877" y="2872178"/>
                </a:lnTo>
                <a:lnTo>
                  <a:pt x="1224587" y="2891760"/>
                </a:lnTo>
                <a:lnTo>
                  <a:pt x="1265772" y="2910496"/>
                </a:lnTo>
                <a:lnTo>
                  <a:pt x="1307420" y="2928376"/>
                </a:lnTo>
                <a:lnTo>
                  <a:pt x="1349521" y="2945388"/>
                </a:lnTo>
                <a:lnTo>
                  <a:pt x="1392062" y="2961520"/>
                </a:lnTo>
                <a:lnTo>
                  <a:pt x="1435033" y="2976761"/>
                </a:lnTo>
                <a:lnTo>
                  <a:pt x="1478423" y="2991101"/>
                </a:lnTo>
                <a:lnTo>
                  <a:pt x="1522221" y="3004527"/>
                </a:lnTo>
                <a:lnTo>
                  <a:pt x="1566414" y="3017029"/>
                </a:lnTo>
                <a:lnTo>
                  <a:pt x="1610992" y="3028596"/>
                </a:lnTo>
                <a:lnTo>
                  <a:pt x="1655944" y="3039215"/>
                </a:lnTo>
                <a:lnTo>
                  <a:pt x="1701259" y="3048877"/>
                </a:lnTo>
                <a:lnTo>
                  <a:pt x="1746924" y="3057569"/>
                </a:lnTo>
                <a:lnTo>
                  <a:pt x="1792930" y="3065281"/>
                </a:lnTo>
                <a:lnTo>
                  <a:pt x="1839264" y="3072001"/>
                </a:lnTo>
                <a:lnTo>
                  <a:pt x="1885915" y="3077718"/>
                </a:lnTo>
                <a:lnTo>
                  <a:pt x="1932873" y="3082421"/>
                </a:lnTo>
                <a:lnTo>
                  <a:pt x="1980126" y="3086098"/>
                </a:lnTo>
                <a:lnTo>
                  <a:pt x="2027662" y="3088739"/>
                </a:lnTo>
                <a:lnTo>
                  <a:pt x="2075471" y="3090331"/>
                </a:lnTo>
                <a:lnTo>
                  <a:pt x="2123541" y="3090865"/>
                </a:lnTo>
                <a:lnTo>
                  <a:pt x="3099821" y="3090865"/>
                </a:lnTo>
                <a:lnTo>
                  <a:pt x="3099821" y="0"/>
                </a:lnTo>
                <a:close/>
              </a:path>
            </a:pathLst>
          </a:custGeom>
          <a:solidFill>
            <a:srgbClr val="97D0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3" name="Google Shape;243;p7"/>
          <p:cNvSpPr/>
          <p:nvPr/>
        </p:nvSpPr>
        <p:spPr>
          <a:xfrm>
            <a:off x="13868254" y="5955703"/>
            <a:ext cx="2419350" cy="2200910"/>
          </a:xfrm>
          <a:custGeom>
            <a:rect b="b" l="l" r="r" t="t"/>
            <a:pathLst>
              <a:path extrusionOk="0" h="2200909" w="2419350">
                <a:moveTo>
                  <a:pt x="2418732" y="0"/>
                </a:moveTo>
                <a:lnTo>
                  <a:pt x="569950" y="0"/>
                </a:lnTo>
                <a:lnTo>
                  <a:pt x="520773" y="2092"/>
                </a:lnTo>
                <a:lnTo>
                  <a:pt x="472758" y="8253"/>
                </a:lnTo>
                <a:lnTo>
                  <a:pt x="426075" y="18314"/>
                </a:lnTo>
                <a:lnTo>
                  <a:pt x="380896" y="32103"/>
                </a:lnTo>
                <a:lnTo>
                  <a:pt x="337392" y="49448"/>
                </a:lnTo>
                <a:lnTo>
                  <a:pt x="295734" y="70180"/>
                </a:lnTo>
                <a:lnTo>
                  <a:pt x="256093" y="94125"/>
                </a:lnTo>
                <a:lnTo>
                  <a:pt x="218639" y="121115"/>
                </a:lnTo>
                <a:lnTo>
                  <a:pt x="183545" y="150977"/>
                </a:lnTo>
                <a:lnTo>
                  <a:pt x="150981" y="183540"/>
                </a:lnTo>
                <a:lnTo>
                  <a:pt x="121119" y="218634"/>
                </a:lnTo>
                <a:lnTo>
                  <a:pt x="94129" y="256087"/>
                </a:lnTo>
                <a:lnTo>
                  <a:pt x="70182" y="295728"/>
                </a:lnTo>
                <a:lnTo>
                  <a:pt x="49450" y="337387"/>
                </a:lnTo>
                <a:lnTo>
                  <a:pt x="32104" y="380891"/>
                </a:lnTo>
                <a:lnTo>
                  <a:pt x="18315" y="426071"/>
                </a:lnTo>
                <a:lnTo>
                  <a:pt x="8254" y="472755"/>
                </a:lnTo>
                <a:lnTo>
                  <a:pt x="2092" y="520772"/>
                </a:lnTo>
                <a:lnTo>
                  <a:pt x="0" y="569950"/>
                </a:lnTo>
                <a:lnTo>
                  <a:pt x="0" y="2200676"/>
                </a:lnTo>
                <a:lnTo>
                  <a:pt x="2418732" y="2200676"/>
                </a:lnTo>
                <a:lnTo>
                  <a:pt x="2418732" y="0"/>
                </a:lnTo>
                <a:close/>
              </a:path>
            </a:pathLst>
          </a:custGeom>
          <a:solidFill>
            <a:srgbClr val="C5CF5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244" name="Google Shape;244;p7"/>
          <p:cNvGrpSpPr/>
          <p:nvPr/>
        </p:nvGrpSpPr>
        <p:grpSpPr>
          <a:xfrm>
            <a:off x="14525" y="2699924"/>
            <a:ext cx="14475460" cy="5430552"/>
            <a:chOff x="152400" y="2850345"/>
            <a:chExt cx="14475460" cy="5430552"/>
          </a:xfrm>
        </p:grpSpPr>
        <p:sp>
          <p:nvSpPr>
            <p:cNvPr id="245" name="Google Shape;245;p7"/>
            <p:cNvSpPr/>
            <p:nvPr/>
          </p:nvSpPr>
          <p:spPr>
            <a:xfrm>
              <a:off x="152400" y="2886782"/>
              <a:ext cx="14475460" cy="5393690"/>
            </a:xfrm>
            <a:custGeom>
              <a:rect b="b" l="l" r="r" t="t"/>
              <a:pathLst>
                <a:path extrusionOk="0" h="5393690" w="14475460">
                  <a:moveTo>
                    <a:pt x="144777" y="1429232"/>
                  </a:moveTo>
                  <a:lnTo>
                    <a:pt x="115012" y="1429232"/>
                  </a:lnTo>
                  <a:lnTo>
                    <a:pt x="909079" y="5393617"/>
                  </a:lnTo>
                  <a:lnTo>
                    <a:pt x="921862" y="5393617"/>
                  </a:lnTo>
                  <a:lnTo>
                    <a:pt x="129960" y="1440383"/>
                  </a:lnTo>
                  <a:lnTo>
                    <a:pt x="147531" y="1440383"/>
                  </a:lnTo>
                  <a:lnTo>
                    <a:pt x="140780" y="1433690"/>
                  </a:lnTo>
                  <a:lnTo>
                    <a:pt x="152069" y="1433690"/>
                  </a:lnTo>
                  <a:lnTo>
                    <a:pt x="144777" y="1429232"/>
                  </a:lnTo>
                  <a:close/>
                </a:path>
                <a:path extrusionOk="0" h="5393690" w="14475460">
                  <a:moveTo>
                    <a:pt x="147531" y="1440383"/>
                  </a:moveTo>
                  <a:lnTo>
                    <a:pt x="129960" y="1440383"/>
                  </a:lnTo>
                  <a:lnTo>
                    <a:pt x="2043228" y="3337814"/>
                  </a:lnTo>
                  <a:lnTo>
                    <a:pt x="1531390" y="5393617"/>
                  </a:lnTo>
                  <a:lnTo>
                    <a:pt x="1544124" y="5393617"/>
                  </a:lnTo>
                  <a:lnTo>
                    <a:pt x="2053705" y="3347847"/>
                  </a:lnTo>
                  <a:lnTo>
                    <a:pt x="2071668" y="3347847"/>
                  </a:lnTo>
                  <a:lnTo>
                    <a:pt x="2057502" y="3333800"/>
                  </a:lnTo>
                  <a:lnTo>
                    <a:pt x="2060031" y="3323640"/>
                  </a:lnTo>
                  <a:lnTo>
                    <a:pt x="2047126" y="3323640"/>
                  </a:lnTo>
                  <a:lnTo>
                    <a:pt x="147531" y="1440383"/>
                  </a:lnTo>
                  <a:close/>
                </a:path>
                <a:path extrusionOk="0" h="5393690" w="14475460">
                  <a:moveTo>
                    <a:pt x="2071668" y="3347847"/>
                  </a:moveTo>
                  <a:lnTo>
                    <a:pt x="2053705" y="3347847"/>
                  </a:lnTo>
                  <a:lnTo>
                    <a:pt x="4117243" y="5393617"/>
                  </a:lnTo>
                  <a:lnTo>
                    <a:pt x="4134868" y="5393617"/>
                  </a:lnTo>
                  <a:lnTo>
                    <a:pt x="3828873" y="5090223"/>
                  </a:lnTo>
                  <a:lnTo>
                    <a:pt x="3835906" y="5090223"/>
                  </a:lnTo>
                  <a:lnTo>
                    <a:pt x="3838762" y="5086096"/>
                  </a:lnTo>
                  <a:lnTo>
                    <a:pt x="3824745" y="5086096"/>
                  </a:lnTo>
                  <a:lnTo>
                    <a:pt x="2071668" y="3347847"/>
                  </a:lnTo>
                  <a:close/>
                </a:path>
                <a:path extrusionOk="0" h="5393690" w="14475460">
                  <a:moveTo>
                    <a:pt x="4971563" y="3468103"/>
                  </a:moveTo>
                  <a:lnTo>
                    <a:pt x="4958474" y="3468103"/>
                  </a:lnTo>
                  <a:lnTo>
                    <a:pt x="5574402" y="5393617"/>
                  </a:lnTo>
                  <a:lnTo>
                    <a:pt x="5587636" y="5393617"/>
                  </a:lnTo>
                  <a:lnTo>
                    <a:pt x="4971563" y="3468103"/>
                  </a:lnTo>
                  <a:close/>
                </a:path>
                <a:path extrusionOk="0" h="5393690" w="14475460">
                  <a:moveTo>
                    <a:pt x="4700772" y="1588973"/>
                  </a:moveTo>
                  <a:lnTo>
                    <a:pt x="4370477" y="1588973"/>
                  </a:lnTo>
                  <a:lnTo>
                    <a:pt x="4749090" y="1603260"/>
                  </a:lnTo>
                  <a:lnTo>
                    <a:pt x="6443485" y="4586668"/>
                  </a:lnTo>
                  <a:lnTo>
                    <a:pt x="6433897" y="4731461"/>
                  </a:lnTo>
                  <a:lnTo>
                    <a:pt x="6390193" y="5393617"/>
                  </a:lnTo>
                  <a:lnTo>
                    <a:pt x="6402634" y="5393617"/>
                  </a:lnTo>
                  <a:lnTo>
                    <a:pt x="6456084" y="4583645"/>
                  </a:lnTo>
                  <a:lnTo>
                    <a:pt x="6486548" y="4570933"/>
                  </a:lnTo>
                  <a:lnTo>
                    <a:pt x="6456986" y="4570933"/>
                  </a:lnTo>
                  <a:lnTo>
                    <a:pt x="6457324" y="4565802"/>
                  </a:lnTo>
                  <a:lnTo>
                    <a:pt x="6444819" y="4565802"/>
                  </a:lnTo>
                  <a:lnTo>
                    <a:pt x="4762475" y="1603705"/>
                  </a:lnTo>
                  <a:lnTo>
                    <a:pt x="5091452" y="1603705"/>
                  </a:lnTo>
                  <a:lnTo>
                    <a:pt x="4755440" y="1590979"/>
                  </a:lnTo>
                  <a:lnTo>
                    <a:pt x="4755187" y="1590535"/>
                  </a:lnTo>
                  <a:lnTo>
                    <a:pt x="4741838" y="1590535"/>
                  </a:lnTo>
                  <a:lnTo>
                    <a:pt x="4700772" y="1588973"/>
                  </a:lnTo>
                  <a:close/>
                </a:path>
                <a:path extrusionOk="0" h="5393690" w="14475460">
                  <a:moveTo>
                    <a:pt x="7454174" y="4172686"/>
                  </a:moveTo>
                  <a:lnTo>
                    <a:pt x="7440893" y="4172686"/>
                  </a:lnTo>
                  <a:lnTo>
                    <a:pt x="7831483" y="5393617"/>
                  </a:lnTo>
                  <a:lnTo>
                    <a:pt x="7844686" y="5393617"/>
                  </a:lnTo>
                  <a:lnTo>
                    <a:pt x="7454174" y="4172686"/>
                  </a:lnTo>
                  <a:close/>
                </a:path>
                <a:path extrusionOk="0" h="5393690" w="14475460">
                  <a:moveTo>
                    <a:pt x="8675618" y="3664559"/>
                  </a:moveTo>
                  <a:lnTo>
                    <a:pt x="8658175" y="3664559"/>
                  </a:lnTo>
                  <a:lnTo>
                    <a:pt x="9249639" y="4251109"/>
                  </a:lnTo>
                  <a:lnTo>
                    <a:pt x="9631600" y="5393617"/>
                  </a:lnTo>
                  <a:lnTo>
                    <a:pt x="9643782" y="5393617"/>
                  </a:lnTo>
                  <a:lnTo>
                    <a:pt x="9267813" y="4269066"/>
                  </a:lnTo>
                  <a:lnTo>
                    <a:pt x="9285440" y="4269066"/>
                  </a:lnTo>
                  <a:lnTo>
                    <a:pt x="9259114" y="4242968"/>
                  </a:lnTo>
                  <a:lnTo>
                    <a:pt x="9255545" y="4232478"/>
                  </a:lnTo>
                  <a:lnTo>
                    <a:pt x="9262535" y="4227233"/>
                  </a:lnTo>
                  <a:lnTo>
                    <a:pt x="9243162" y="4227233"/>
                  </a:lnTo>
                  <a:lnTo>
                    <a:pt x="8675618" y="3664559"/>
                  </a:lnTo>
                  <a:close/>
                </a:path>
                <a:path extrusionOk="0" h="5393690" w="14475460">
                  <a:moveTo>
                    <a:pt x="9285440" y="4269066"/>
                  </a:moveTo>
                  <a:lnTo>
                    <a:pt x="9267813" y="4269066"/>
                  </a:lnTo>
                  <a:lnTo>
                    <a:pt x="10401931" y="5393617"/>
                  </a:lnTo>
                  <a:lnTo>
                    <a:pt x="10419802" y="5393617"/>
                  </a:lnTo>
                  <a:lnTo>
                    <a:pt x="9285440" y="4269066"/>
                  </a:lnTo>
                  <a:close/>
                </a:path>
                <a:path extrusionOk="0" h="5393690" w="14475460">
                  <a:moveTo>
                    <a:pt x="11729214" y="2400427"/>
                  </a:moveTo>
                  <a:lnTo>
                    <a:pt x="11697031" y="2400427"/>
                  </a:lnTo>
                  <a:lnTo>
                    <a:pt x="10951607" y="5393617"/>
                  </a:lnTo>
                  <a:lnTo>
                    <a:pt x="10964468" y="5393617"/>
                  </a:lnTo>
                  <a:lnTo>
                    <a:pt x="11706391" y="2414028"/>
                  </a:lnTo>
                  <a:lnTo>
                    <a:pt x="11719233" y="2414028"/>
                  </a:lnTo>
                  <a:lnTo>
                    <a:pt x="11717668" y="2406218"/>
                  </a:lnTo>
                  <a:lnTo>
                    <a:pt x="11734528" y="2406218"/>
                  </a:lnTo>
                  <a:lnTo>
                    <a:pt x="11729214" y="2400427"/>
                  </a:lnTo>
                  <a:close/>
                </a:path>
                <a:path extrusionOk="0" h="5393690" w="14475460">
                  <a:moveTo>
                    <a:pt x="11719233" y="2414028"/>
                  </a:moveTo>
                  <a:lnTo>
                    <a:pt x="11706391" y="2414028"/>
                  </a:lnTo>
                  <a:lnTo>
                    <a:pt x="12303326" y="5393617"/>
                  </a:lnTo>
                  <a:lnTo>
                    <a:pt x="12316045" y="5393617"/>
                  </a:lnTo>
                  <a:lnTo>
                    <a:pt x="11719233" y="2414028"/>
                  </a:lnTo>
                  <a:close/>
                </a:path>
                <a:path extrusionOk="0" h="5393690" w="14475460">
                  <a:moveTo>
                    <a:pt x="11734528" y="2406218"/>
                  </a:moveTo>
                  <a:lnTo>
                    <a:pt x="11717668" y="2406218"/>
                  </a:lnTo>
                  <a:lnTo>
                    <a:pt x="14458375" y="5393617"/>
                  </a:lnTo>
                  <a:lnTo>
                    <a:pt x="14475321" y="5393617"/>
                  </a:lnTo>
                  <a:lnTo>
                    <a:pt x="11734528" y="2406218"/>
                  </a:lnTo>
                  <a:close/>
                </a:path>
                <a:path extrusionOk="0" h="5393690" w="14475460">
                  <a:moveTo>
                    <a:pt x="3835906" y="5090223"/>
                  </a:moveTo>
                  <a:lnTo>
                    <a:pt x="3828873" y="5090223"/>
                  </a:lnTo>
                  <a:lnTo>
                    <a:pt x="3833674" y="5093449"/>
                  </a:lnTo>
                  <a:lnTo>
                    <a:pt x="3835906" y="5090223"/>
                  </a:lnTo>
                  <a:close/>
                </a:path>
                <a:path extrusionOk="0" h="5393690" w="14475460">
                  <a:moveTo>
                    <a:pt x="2527334" y="1520926"/>
                  </a:moveTo>
                  <a:lnTo>
                    <a:pt x="2508632" y="1520926"/>
                  </a:lnTo>
                  <a:lnTo>
                    <a:pt x="4953229" y="3455504"/>
                  </a:lnTo>
                  <a:lnTo>
                    <a:pt x="3824745" y="5086096"/>
                  </a:lnTo>
                  <a:lnTo>
                    <a:pt x="3838762" y="5086096"/>
                  </a:lnTo>
                  <a:lnTo>
                    <a:pt x="4958474" y="3468103"/>
                  </a:lnTo>
                  <a:lnTo>
                    <a:pt x="4971563" y="3468103"/>
                  </a:lnTo>
                  <a:lnTo>
                    <a:pt x="4967390" y="3455060"/>
                  </a:lnTo>
                  <a:lnTo>
                    <a:pt x="4968850" y="3453053"/>
                  </a:lnTo>
                  <a:lnTo>
                    <a:pt x="4966285" y="3451148"/>
                  </a:lnTo>
                  <a:lnTo>
                    <a:pt x="4961823" y="3437204"/>
                  </a:lnTo>
                  <a:lnTo>
                    <a:pt x="4948543" y="3437204"/>
                  </a:lnTo>
                  <a:lnTo>
                    <a:pt x="2527334" y="1520926"/>
                  </a:lnTo>
                  <a:close/>
                </a:path>
                <a:path extrusionOk="0" h="5393690" w="14475460">
                  <a:moveTo>
                    <a:pt x="6660454" y="1691386"/>
                  </a:moveTo>
                  <a:lnTo>
                    <a:pt x="6646965" y="1691386"/>
                  </a:lnTo>
                  <a:lnTo>
                    <a:pt x="7437324" y="4161637"/>
                  </a:lnTo>
                  <a:lnTo>
                    <a:pt x="6456986" y="4570933"/>
                  </a:lnTo>
                  <a:lnTo>
                    <a:pt x="6486548" y="4570933"/>
                  </a:lnTo>
                  <a:lnTo>
                    <a:pt x="7440893" y="4172686"/>
                  </a:lnTo>
                  <a:lnTo>
                    <a:pt x="7454174" y="4172686"/>
                  </a:lnTo>
                  <a:lnTo>
                    <a:pt x="7452602" y="4167771"/>
                  </a:lnTo>
                  <a:lnTo>
                    <a:pt x="7479042" y="4156735"/>
                  </a:lnTo>
                  <a:lnTo>
                    <a:pt x="7449033" y="4156735"/>
                  </a:lnTo>
                  <a:lnTo>
                    <a:pt x="6660454" y="1691386"/>
                  </a:lnTo>
                  <a:close/>
                </a:path>
                <a:path extrusionOk="0" h="5393690" w="14475460">
                  <a:moveTo>
                    <a:pt x="5091452" y="1603705"/>
                  </a:moveTo>
                  <a:lnTo>
                    <a:pt x="4762475" y="1603705"/>
                  </a:lnTo>
                  <a:lnTo>
                    <a:pt x="6635586" y="1674647"/>
                  </a:lnTo>
                  <a:lnTo>
                    <a:pt x="6444819" y="4565802"/>
                  </a:lnTo>
                  <a:lnTo>
                    <a:pt x="6457324" y="4565802"/>
                  </a:lnTo>
                  <a:lnTo>
                    <a:pt x="6646965" y="1691386"/>
                  </a:lnTo>
                  <a:lnTo>
                    <a:pt x="6660454" y="1691386"/>
                  </a:lnTo>
                  <a:lnTo>
                    <a:pt x="6656884" y="1680222"/>
                  </a:lnTo>
                  <a:lnTo>
                    <a:pt x="6674058" y="1680222"/>
                  </a:lnTo>
                  <a:lnTo>
                    <a:pt x="6655612" y="1661934"/>
                  </a:lnTo>
                  <a:lnTo>
                    <a:pt x="6628994" y="1661934"/>
                  </a:lnTo>
                  <a:lnTo>
                    <a:pt x="5091452" y="1603705"/>
                  </a:lnTo>
                  <a:close/>
                </a:path>
                <a:path extrusionOk="0" h="5393690" w="14475460">
                  <a:moveTo>
                    <a:pt x="11685742" y="2408897"/>
                  </a:moveTo>
                  <a:lnTo>
                    <a:pt x="11666792" y="2408897"/>
                  </a:lnTo>
                  <a:lnTo>
                    <a:pt x="9243162" y="4227233"/>
                  </a:lnTo>
                  <a:lnTo>
                    <a:pt x="9262535" y="4227233"/>
                  </a:lnTo>
                  <a:lnTo>
                    <a:pt x="11685742" y="2408897"/>
                  </a:lnTo>
                  <a:close/>
                </a:path>
                <a:path extrusionOk="0" h="5393690" w="14475460">
                  <a:moveTo>
                    <a:pt x="6674058" y="1680222"/>
                  </a:moveTo>
                  <a:lnTo>
                    <a:pt x="6656884" y="1680222"/>
                  </a:lnTo>
                  <a:lnTo>
                    <a:pt x="8649247" y="3655860"/>
                  </a:lnTo>
                  <a:lnTo>
                    <a:pt x="7449033" y="4156735"/>
                  </a:lnTo>
                  <a:lnTo>
                    <a:pt x="7479042" y="4156735"/>
                  </a:lnTo>
                  <a:lnTo>
                    <a:pt x="8658175" y="3664559"/>
                  </a:lnTo>
                  <a:lnTo>
                    <a:pt x="8675618" y="3664559"/>
                  </a:lnTo>
                  <a:lnTo>
                    <a:pt x="8670443" y="3659428"/>
                  </a:lnTo>
                  <a:lnTo>
                    <a:pt x="8691288" y="3650729"/>
                  </a:lnTo>
                  <a:lnTo>
                    <a:pt x="8661629" y="3650729"/>
                  </a:lnTo>
                  <a:lnTo>
                    <a:pt x="6674058" y="1680222"/>
                  </a:lnTo>
                  <a:close/>
                </a:path>
                <a:path extrusionOk="0" h="5393690" w="14475460">
                  <a:moveTo>
                    <a:pt x="11703940" y="2372982"/>
                  </a:moveTo>
                  <a:lnTo>
                    <a:pt x="11701705" y="2381681"/>
                  </a:lnTo>
                  <a:lnTo>
                    <a:pt x="8661629" y="3650729"/>
                  </a:lnTo>
                  <a:lnTo>
                    <a:pt x="8691288" y="3650729"/>
                  </a:lnTo>
                  <a:lnTo>
                    <a:pt x="11666792" y="2408897"/>
                  </a:lnTo>
                  <a:lnTo>
                    <a:pt x="11685742" y="2408897"/>
                  </a:lnTo>
                  <a:lnTo>
                    <a:pt x="11697031" y="2400427"/>
                  </a:lnTo>
                  <a:lnTo>
                    <a:pt x="11729214" y="2400427"/>
                  </a:lnTo>
                  <a:lnTo>
                    <a:pt x="11716106" y="2386139"/>
                  </a:lnTo>
                  <a:lnTo>
                    <a:pt x="11726254" y="2378557"/>
                  </a:lnTo>
                  <a:lnTo>
                    <a:pt x="11709185" y="2378557"/>
                  </a:lnTo>
                  <a:lnTo>
                    <a:pt x="11703940" y="2372982"/>
                  </a:lnTo>
                  <a:close/>
                </a:path>
                <a:path extrusionOk="0" h="5393690" w="14475460">
                  <a:moveTo>
                    <a:pt x="2856395" y="1518920"/>
                  </a:moveTo>
                  <a:lnTo>
                    <a:pt x="2524799" y="1518920"/>
                  </a:lnTo>
                  <a:lnTo>
                    <a:pt x="4357307" y="1588528"/>
                  </a:lnTo>
                  <a:lnTo>
                    <a:pt x="4948543" y="3437204"/>
                  </a:lnTo>
                  <a:lnTo>
                    <a:pt x="4961823" y="3437204"/>
                  </a:lnTo>
                  <a:lnTo>
                    <a:pt x="4370477" y="1588973"/>
                  </a:lnTo>
                  <a:lnTo>
                    <a:pt x="4700772" y="1588973"/>
                  </a:lnTo>
                  <a:lnTo>
                    <a:pt x="4366566" y="1576260"/>
                  </a:lnTo>
                  <a:lnTo>
                    <a:pt x="4366350" y="1575587"/>
                  </a:lnTo>
                  <a:lnTo>
                    <a:pt x="4353408" y="1575587"/>
                  </a:lnTo>
                  <a:lnTo>
                    <a:pt x="2856395" y="1518920"/>
                  </a:lnTo>
                  <a:close/>
                </a:path>
                <a:path extrusionOk="0" h="5393690" w="14475460">
                  <a:moveTo>
                    <a:pt x="463585" y="1428559"/>
                  </a:moveTo>
                  <a:lnTo>
                    <a:pt x="143676" y="1428559"/>
                  </a:lnTo>
                  <a:lnTo>
                    <a:pt x="2496694" y="1517802"/>
                  </a:lnTo>
                  <a:lnTo>
                    <a:pt x="2047126" y="3323640"/>
                  </a:lnTo>
                  <a:lnTo>
                    <a:pt x="2060031" y="3323640"/>
                  </a:lnTo>
                  <a:lnTo>
                    <a:pt x="2508632" y="1520926"/>
                  </a:lnTo>
                  <a:lnTo>
                    <a:pt x="2527334" y="1520926"/>
                  </a:lnTo>
                  <a:lnTo>
                    <a:pt x="2524799" y="1518920"/>
                  </a:lnTo>
                  <a:lnTo>
                    <a:pt x="2856395" y="1518920"/>
                  </a:lnTo>
                  <a:lnTo>
                    <a:pt x="2520557" y="1506207"/>
                  </a:lnTo>
                  <a:lnTo>
                    <a:pt x="2520969" y="1505750"/>
                  </a:lnTo>
                  <a:lnTo>
                    <a:pt x="2505508" y="1505750"/>
                  </a:lnTo>
                  <a:lnTo>
                    <a:pt x="463585" y="1428559"/>
                  </a:lnTo>
                  <a:close/>
                </a:path>
                <a:path extrusionOk="0" h="5393690" w="14475460">
                  <a:moveTo>
                    <a:pt x="11747450" y="2362720"/>
                  </a:moveTo>
                  <a:lnTo>
                    <a:pt x="11709185" y="2378557"/>
                  </a:lnTo>
                  <a:lnTo>
                    <a:pt x="11726254" y="2378557"/>
                  </a:lnTo>
                  <a:lnTo>
                    <a:pt x="11747450" y="2362720"/>
                  </a:lnTo>
                  <a:close/>
                </a:path>
                <a:path extrusionOk="0" h="5393690" w="14475460">
                  <a:moveTo>
                    <a:pt x="6639040" y="1624672"/>
                  </a:moveTo>
                  <a:lnTo>
                    <a:pt x="6637249" y="1651673"/>
                  </a:lnTo>
                  <a:lnTo>
                    <a:pt x="6628994" y="1661934"/>
                  </a:lnTo>
                  <a:lnTo>
                    <a:pt x="6655612" y="1661934"/>
                  </a:lnTo>
                  <a:lnTo>
                    <a:pt x="6648413" y="1654797"/>
                  </a:lnTo>
                  <a:lnTo>
                    <a:pt x="6639040" y="1624672"/>
                  </a:lnTo>
                  <a:close/>
                </a:path>
                <a:path extrusionOk="0" h="5393690" w="14475460">
                  <a:moveTo>
                    <a:pt x="3906350" y="96151"/>
                  </a:moveTo>
                  <a:lnTo>
                    <a:pt x="3893135" y="96151"/>
                  </a:lnTo>
                  <a:lnTo>
                    <a:pt x="4741838" y="1590535"/>
                  </a:lnTo>
                  <a:lnTo>
                    <a:pt x="4755187" y="1590535"/>
                  </a:lnTo>
                  <a:lnTo>
                    <a:pt x="3906350" y="96151"/>
                  </a:lnTo>
                  <a:close/>
                </a:path>
                <a:path extrusionOk="0" h="5393690" w="14475460">
                  <a:moveTo>
                    <a:pt x="3870718" y="26327"/>
                  </a:moveTo>
                  <a:lnTo>
                    <a:pt x="3853409" y="26327"/>
                  </a:lnTo>
                  <a:lnTo>
                    <a:pt x="3863011" y="43053"/>
                  </a:lnTo>
                  <a:lnTo>
                    <a:pt x="4353408" y="1575587"/>
                  </a:lnTo>
                  <a:lnTo>
                    <a:pt x="4366350" y="1575587"/>
                  </a:lnTo>
                  <a:lnTo>
                    <a:pt x="3893135" y="96151"/>
                  </a:lnTo>
                  <a:lnTo>
                    <a:pt x="3906350" y="96151"/>
                  </a:lnTo>
                  <a:lnTo>
                    <a:pt x="3876066" y="42837"/>
                  </a:lnTo>
                  <a:lnTo>
                    <a:pt x="3870718" y="26327"/>
                  </a:lnTo>
                  <a:close/>
                </a:path>
                <a:path extrusionOk="0" h="5393690" w="14475460">
                  <a:moveTo>
                    <a:pt x="3868982" y="20967"/>
                  </a:moveTo>
                  <a:lnTo>
                    <a:pt x="3842703" y="20967"/>
                  </a:lnTo>
                  <a:lnTo>
                    <a:pt x="2505508" y="1505750"/>
                  </a:lnTo>
                  <a:lnTo>
                    <a:pt x="2520969" y="1505750"/>
                  </a:lnTo>
                  <a:lnTo>
                    <a:pt x="3853409" y="26327"/>
                  </a:lnTo>
                  <a:lnTo>
                    <a:pt x="3870718" y="26327"/>
                  </a:lnTo>
                  <a:lnTo>
                    <a:pt x="3868982" y="20967"/>
                  </a:lnTo>
                  <a:close/>
                </a:path>
                <a:path extrusionOk="0" h="5393690" w="14475460">
                  <a:moveTo>
                    <a:pt x="0" y="1383174"/>
                  </a:moveTo>
                  <a:lnTo>
                    <a:pt x="0" y="1395867"/>
                  </a:lnTo>
                  <a:lnTo>
                    <a:pt x="95149" y="1421422"/>
                  </a:lnTo>
                  <a:lnTo>
                    <a:pt x="0" y="1445790"/>
                  </a:lnTo>
                  <a:lnTo>
                    <a:pt x="0" y="1458686"/>
                  </a:lnTo>
                  <a:lnTo>
                    <a:pt x="115012" y="1429232"/>
                  </a:lnTo>
                  <a:lnTo>
                    <a:pt x="144777" y="1429232"/>
                  </a:lnTo>
                  <a:lnTo>
                    <a:pt x="143676" y="1428559"/>
                  </a:lnTo>
                  <a:lnTo>
                    <a:pt x="463585" y="1428559"/>
                  </a:lnTo>
                  <a:lnTo>
                    <a:pt x="150813" y="1416735"/>
                  </a:lnTo>
                  <a:lnTo>
                    <a:pt x="156121" y="1414729"/>
                  </a:lnTo>
                  <a:lnTo>
                    <a:pt x="120359" y="1414729"/>
                  </a:lnTo>
                  <a:lnTo>
                    <a:pt x="102854" y="1404239"/>
                  </a:lnTo>
                  <a:lnTo>
                    <a:pt x="78411" y="1404239"/>
                  </a:lnTo>
                  <a:lnTo>
                    <a:pt x="0" y="1383174"/>
                  </a:lnTo>
                  <a:close/>
                </a:path>
                <a:path extrusionOk="0" h="5393690" w="14475460">
                  <a:moveTo>
                    <a:pt x="152069" y="1433690"/>
                  </a:moveTo>
                  <a:lnTo>
                    <a:pt x="140780" y="1433690"/>
                  </a:lnTo>
                  <a:lnTo>
                    <a:pt x="161189" y="1439265"/>
                  </a:lnTo>
                  <a:lnTo>
                    <a:pt x="152069" y="1433690"/>
                  </a:lnTo>
                  <a:close/>
                </a:path>
                <a:path extrusionOk="0" h="5393690" w="14475460">
                  <a:moveTo>
                    <a:pt x="3862337" y="0"/>
                  </a:moveTo>
                  <a:lnTo>
                    <a:pt x="120359" y="1414729"/>
                  </a:lnTo>
                  <a:lnTo>
                    <a:pt x="156121" y="1414729"/>
                  </a:lnTo>
                  <a:lnTo>
                    <a:pt x="3842703" y="20967"/>
                  </a:lnTo>
                  <a:lnTo>
                    <a:pt x="3868982" y="20967"/>
                  </a:lnTo>
                  <a:lnTo>
                    <a:pt x="3866020" y="11823"/>
                  </a:lnTo>
                  <a:lnTo>
                    <a:pt x="3862337" y="0"/>
                  </a:lnTo>
                  <a:close/>
                </a:path>
                <a:path extrusionOk="0" h="5393690" w="14475460">
                  <a:moveTo>
                    <a:pt x="0" y="1342600"/>
                  </a:moveTo>
                  <a:lnTo>
                    <a:pt x="0" y="1357250"/>
                  </a:lnTo>
                  <a:lnTo>
                    <a:pt x="78411" y="1404239"/>
                  </a:lnTo>
                  <a:lnTo>
                    <a:pt x="102854" y="1404239"/>
                  </a:lnTo>
                  <a:lnTo>
                    <a:pt x="0" y="1342600"/>
                  </a:lnTo>
                  <a:close/>
                </a:path>
              </a:pathLst>
            </a:custGeom>
            <a:solidFill>
              <a:srgbClr val="C0C0C0">
                <a:alpha val="4705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46" name="Google Shape;246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464595" y="4419672"/>
              <a:ext cx="101893" cy="102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494381" y="3399269"/>
              <a:ext cx="102046" cy="101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135787" y="6145732"/>
              <a:ext cx="135789" cy="135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14559" y="4251017"/>
              <a:ext cx="114880" cy="11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596228" y="4335801"/>
              <a:ext cx="126809" cy="126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732409" y="4509818"/>
              <a:ext cx="108892" cy="109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3951527" y="2850345"/>
              <a:ext cx="116346" cy="116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1807594" y="5220559"/>
              <a:ext cx="103827" cy="10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9326750" y="7042708"/>
              <a:ext cx="148855" cy="148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923360" y="7919255"/>
              <a:ext cx="115501" cy="115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548407" y="7415011"/>
              <a:ext cx="107689" cy="107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063041" y="6290761"/>
              <a:ext cx="100609" cy="100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27118" y="6291205"/>
              <a:ext cx="100559" cy="100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11377673" y="6946812"/>
              <a:ext cx="100554" cy="100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7"/>
            <p:cNvSpPr/>
            <p:nvPr/>
          </p:nvSpPr>
          <p:spPr>
            <a:xfrm>
              <a:off x="152400" y="4172447"/>
              <a:ext cx="9060815" cy="4108450"/>
            </a:xfrm>
            <a:custGeom>
              <a:rect b="b" l="l" r="r" t="t"/>
              <a:pathLst>
                <a:path extrusionOk="0" h="4108450" w="9060815">
                  <a:moveTo>
                    <a:pt x="2363520" y="2370467"/>
                  </a:moveTo>
                  <a:lnTo>
                    <a:pt x="2351672" y="2370467"/>
                  </a:lnTo>
                  <a:lnTo>
                    <a:pt x="2981516" y="3291967"/>
                  </a:lnTo>
                  <a:lnTo>
                    <a:pt x="1983644" y="4107952"/>
                  </a:lnTo>
                  <a:lnTo>
                    <a:pt x="2000661" y="4107952"/>
                  </a:lnTo>
                  <a:lnTo>
                    <a:pt x="2987727" y="3300958"/>
                  </a:lnTo>
                  <a:lnTo>
                    <a:pt x="2999631" y="3300958"/>
                  </a:lnTo>
                  <a:lnTo>
                    <a:pt x="2995334" y="3294672"/>
                  </a:lnTo>
                  <a:lnTo>
                    <a:pt x="3006332" y="3285680"/>
                  </a:lnTo>
                  <a:lnTo>
                    <a:pt x="2989200" y="3285680"/>
                  </a:lnTo>
                  <a:lnTo>
                    <a:pt x="2363520" y="2370467"/>
                  </a:lnTo>
                  <a:close/>
                </a:path>
                <a:path extrusionOk="0" h="4108450" w="9060815">
                  <a:moveTo>
                    <a:pt x="2999631" y="3300958"/>
                  </a:moveTo>
                  <a:lnTo>
                    <a:pt x="2987727" y="3300958"/>
                  </a:lnTo>
                  <a:lnTo>
                    <a:pt x="3502254" y="4053713"/>
                  </a:lnTo>
                  <a:lnTo>
                    <a:pt x="3471924" y="4107952"/>
                  </a:lnTo>
                  <a:lnTo>
                    <a:pt x="3484069" y="4107952"/>
                  </a:lnTo>
                  <a:lnTo>
                    <a:pt x="3509938" y="4061726"/>
                  </a:lnTo>
                  <a:lnTo>
                    <a:pt x="3540029" y="4046118"/>
                  </a:lnTo>
                  <a:lnTo>
                    <a:pt x="3518688" y="4046118"/>
                  </a:lnTo>
                  <a:lnTo>
                    <a:pt x="3519832" y="4044073"/>
                  </a:lnTo>
                  <a:lnTo>
                    <a:pt x="3507576" y="4044073"/>
                  </a:lnTo>
                  <a:lnTo>
                    <a:pt x="2999631" y="3300958"/>
                  </a:lnTo>
                  <a:close/>
                </a:path>
                <a:path extrusionOk="0" h="4108450" w="9060815">
                  <a:moveTo>
                    <a:pt x="6133105" y="2711818"/>
                  </a:moveTo>
                  <a:lnTo>
                    <a:pt x="6112409" y="2711818"/>
                  </a:lnTo>
                  <a:lnTo>
                    <a:pt x="6390438" y="2877642"/>
                  </a:lnTo>
                  <a:lnTo>
                    <a:pt x="5097082" y="3935133"/>
                  </a:lnTo>
                  <a:lnTo>
                    <a:pt x="5094301" y="3935374"/>
                  </a:lnTo>
                  <a:lnTo>
                    <a:pt x="5094390" y="3937342"/>
                  </a:lnTo>
                  <a:lnTo>
                    <a:pt x="4885717" y="4107952"/>
                  </a:lnTo>
                  <a:lnTo>
                    <a:pt x="4902730" y="4107952"/>
                  </a:lnTo>
                  <a:lnTo>
                    <a:pt x="5094796" y="3950906"/>
                  </a:lnTo>
                  <a:lnTo>
                    <a:pt x="5104555" y="3950906"/>
                  </a:lnTo>
                  <a:lnTo>
                    <a:pt x="5104359" y="3944289"/>
                  </a:lnTo>
                  <a:lnTo>
                    <a:pt x="5221019" y="3933329"/>
                  </a:lnTo>
                  <a:lnTo>
                    <a:pt x="5116208" y="3933329"/>
                  </a:lnTo>
                  <a:lnTo>
                    <a:pt x="6400077" y="2883522"/>
                  </a:lnTo>
                  <a:lnTo>
                    <a:pt x="6421228" y="2883522"/>
                  </a:lnTo>
                  <a:lnTo>
                    <a:pt x="6408903" y="2876169"/>
                  </a:lnTo>
                  <a:lnTo>
                    <a:pt x="6415910" y="2870441"/>
                  </a:lnTo>
                  <a:lnTo>
                    <a:pt x="6399099" y="2870441"/>
                  </a:lnTo>
                  <a:lnTo>
                    <a:pt x="6133105" y="2711818"/>
                  </a:lnTo>
                  <a:close/>
                </a:path>
                <a:path extrusionOk="0" h="4108450" w="9060815">
                  <a:moveTo>
                    <a:pt x="5104555" y="3950906"/>
                  </a:moveTo>
                  <a:lnTo>
                    <a:pt x="5094796" y="3950906"/>
                  </a:lnTo>
                  <a:lnTo>
                    <a:pt x="5099441" y="4107952"/>
                  </a:lnTo>
                  <a:lnTo>
                    <a:pt x="5109208" y="4107952"/>
                  </a:lnTo>
                  <a:lnTo>
                    <a:pt x="5104555" y="3950906"/>
                  </a:lnTo>
                  <a:close/>
                </a:path>
                <a:path extrusionOk="0" h="4108450" w="9060815">
                  <a:moveTo>
                    <a:pt x="7781606" y="3695115"/>
                  </a:moveTo>
                  <a:lnTo>
                    <a:pt x="7756564" y="3695115"/>
                  </a:lnTo>
                  <a:lnTo>
                    <a:pt x="7614290" y="4107952"/>
                  </a:lnTo>
                  <a:lnTo>
                    <a:pt x="7625500" y="4107952"/>
                  </a:lnTo>
                  <a:lnTo>
                    <a:pt x="7766571" y="3698468"/>
                  </a:lnTo>
                  <a:lnTo>
                    <a:pt x="7787225" y="3698468"/>
                  </a:lnTo>
                  <a:lnTo>
                    <a:pt x="7781606" y="3695115"/>
                  </a:lnTo>
                  <a:close/>
                </a:path>
                <a:path extrusionOk="0" h="4108450" w="9060815">
                  <a:moveTo>
                    <a:pt x="7787225" y="3698468"/>
                  </a:moveTo>
                  <a:lnTo>
                    <a:pt x="7766571" y="3698468"/>
                  </a:lnTo>
                  <a:lnTo>
                    <a:pt x="8452966" y="4107952"/>
                  </a:lnTo>
                  <a:lnTo>
                    <a:pt x="8473552" y="4107952"/>
                  </a:lnTo>
                  <a:lnTo>
                    <a:pt x="7787225" y="3698468"/>
                  </a:lnTo>
                  <a:close/>
                </a:path>
                <a:path extrusionOk="0" h="4108450" w="9060815">
                  <a:moveTo>
                    <a:pt x="7511552" y="1999437"/>
                  </a:moveTo>
                  <a:lnTo>
                    <a:pt x="7498271" y="1999437"/>
                  </a:lnTo>
                  <a:lnTo>
                    <a:pt x="9047293" y="4107952"/>
                  </a:lnTo>
                  <a:lnTo>
                    <a:pt x="9060535" y="4107952"/>
                  </a:lnTo>
                  <a:lnTo>
                    <a:pt x="7511552" y="1999437"/>
                  </a:lnTo>
                  <a:close/>
                </a:path>
                <a:path extrusionOk="0" h="4108450" w="9060815">
                  <a:moveTo>
                    <a:pt x="4747902" y="1885276"/>
                  </a:moveTo>
                  <a:lnTo>
                    <a:pt x="4727042" y="1885276"/>
                  </a:lnTo>
                  <a:lnTo>
                    <a:pt x="6102529" y="2705849"/>
                  </a:lnTo>
                  <a:lnTo>
                    <a:pt x="3518688" y="4046118"/>
                  </a:lnTo>
                  <a:lnTo>
                    <a:pt x="3540029" y="4046118"/>
                  </a:lnTo>
                  <a:lnTo>
                    <a:pt x="6112409" y="2711818"/>
                  </a:lnTo>
                  <a:lnTo>
                    <a:pt x="6133105" y="2711818"/>
                  </a:lnTo>
                  <a:lnTo>
                    <a:pt x="6123522" y="2706103"/>
                  </a:lnTo>
                  <a:lnTo>
                    <a:pt x="6135030" y="2700134"/>
                  </a:lnTo>
                  <a:lnTo>
                    <a:pt x="6113641" y="2700134"/>
                  </a:lnTo>
                  <a:lnTo>
                    <a:pt x="4747902" y="1885276"/>
                  </a:lnTo>
                  <a:close/>
                </a:path>
                <a:path extrusionOk="0" h="4108450" w="9060815">
                  <a:moveTo>
                    <a:pt x="4723342" y="1891893"/>
                  </a:moveTo>
                  <a:lnTo>
                    <a:pt x="4711193" y="1891893"/>
                  </a:lnTo>
                  <a:lnTo>
                    <a:pt x="3507576" y="4044073"/>
                  </a:lnTo>
                  <a:lnTo>
                    <a:pt x="3519832" y="4044073"/>
                  </a:lnTo>
                  <a:lnTo>
                    <a:pt x="4723342" y="1891893"/>
                  </a:lnTo>
                  <a:close/>
                </a:path>
                <a:path extrusionOk="0" h="4108450" w="9060815">
                  <a:moveTo>
                    <a:pt x="6421228" y="2883522"/>
                  </a:moveTo>
                  <a:lnTo>
                    <a:pt x="6400077" y="2883522"/>
                  </a:lnTo>
                  <a:lnTo>
                    <a:pt x="7745896" y="3686289"/>
                  </a:lnTo>
                  <a:lnTo>
                    <a:pt x="5116208" y="3933329"/>
                  </a:lnTo>
                  <a:lnTo>
                    <a:pt x="5221019" y="3933329"/>
                  </a:lnTo>
                  <a:lnTo>
                    <a:pt x="7756564" y="3695115"/>
                  </a:lnTo>
                  <a:lnTo>
                    <a:pt x="7781606" y="3695115"/>
                  </a:lnTo>
                  <a:lnTo>
                    <a:pt x="7765835" y="3685717"/>
                  </a:lnTo>
                  <a:lnTo>
                    <a:pt x="7764797" y="3679177"/>
                  </a:lnTo>
                  <a:lnTo>
                    <a:pt x="7754799" y="3679177"/>
                  </a:lnTo>
                  <a:lnTo>
                    <a:pt x="6421228" y="2883522"/>
                  </a:lnTo>
                  <a:close/>
                </a:path>
                <a:path extrusionOk="0" h="4108450" w="9060815">
                  <a:moveTo>
                    <a:pt x="1649176" y="2520099"/>
                  </a:moveTo>
                  <a:lnTo>
                    <a:pt x="1633411" y="2520099"/>
                  </a:lnTo>
                  <a:lnTo>
                    <a:pt x="0" y="3820438"/>
                  </a:lnTo>
                  <a:lnTo>
                    <a:pt x="0" y="3833063"/>
                  </a:lnTo>
                  <a:lnTo>
                    <a:pt x="1649176" y="2520099"/>
                  </a:lnTo>
                  <a:close/>
                </a:path>
                <a:path extrusionOk="0" h="4108450" w="9060815">
                  <a:moveTo>
                    <a:pt x="7510712" y="1998294"/>
                  </a:moveTo>
                  <a:lnTo>
                    <a:pt x="7488137" y="1998294"/>
                  </a:lnTo>
                  <a:lnTo>
                    <a:pt x="7754799" y="3679177"/>
                  </a:lnTo>
                  <a:lnTo>
                    <a:pt x="7764797" y="3679177"/>
                  </a:lnTo>
                  <a:lnTo>
                    <a:pt x="7498271" y="1999437"/>
                  </a:lnTo>
                  <a:lnTo>
                    <a:pt x="7511552" y="1999437"/>
                  </a:lnTo>
                  <a:lnTo>
                    <a:pt x="7510712" y="1998294"/>
                  </a:lnTo>
                  <a:close/>
                </a:path>
                <a:path extrusionOk="0" h="4108450" w="9060815">
                  <a:moveTo>
                    <a:pt x="4738025" y="1879384"/>
                  </a:moveTo>
                  <a:lnTo>
                    <a:pt x="4709148" y="1879384"/>
                  </a:lnTo>
                  <a:lnTo>
                    <a:pt x="2989200" y="3285680"/>
                  </a:lnTo>
                  <a:lnTo>
                    <a:pt x="3006332" y="3285680"/>
                  </a:lnTo>
                  <a:lnTo>
                    <a:pt x="4711193" y="1891893"/>
                  </a:lnTo>
                  <a:lnTo>
                    <a:pt x="4723342" y="1891893"/>
                  </a:lnTo>
                  <a:lnTo>
                    <a:pt x="4727042" y="1885276"/>
                  </a:lnTo>
                  <a:lnTo>
                    <a:pt x="4747902" y="1885276"/>
                  </a:lnTo>
                  <a:lnTo>
                    <a:pt x="4738025" y="1879384"/>
                  </a:lnTo>
                  <a:close/>
                </a:path>
                <a:path extrusionOk="0" h="4108450" w="9060815">
                  <a:moveTo>
                    <a:pt x="7444054" y="2029917"/>
                  </a:moveTo>
                  <a:lnTo>
                    <a:pt x="7427177" y="2029917"/>
                  </a:lnTo>
                  <a:lnTo>
                    <a:pt x="6399099" y="2870441"/>
                  </a:lnTo>
                  <a:lnTo>
                    <a:pt x="6415910" y="2870441"/>
                  </a:lnTo>
                  <a:lnTo>
                    <a:pt x="7444054" y="2029917"/>
                  </a:lnTo>
                  <a:close/>
                </a:path>
                <a:path extrusionOk="0" h="4108450" w="9060815">
                  <a:moveTo>
                    <a:pt x="777685" y="50507"/>
                  </a:moveTo>
                  <a:lnTo>
                    <a:pt x="761759" y="50507"/>
                  </a:lnTo>
                  <a:lnTo>
                    <a:pt x="1659319" y="2499499"/>
                  </a:lnTo>
                  <a:lnTo>
                    <a:pt x="1651890" y="2505303"/>
                  </a:lnTo>
                  <a:lnTo>
                    <a:pt x="0" y="2849338"/>
                  </a:lnTo>
                  <a:lnTo>
                    <a:pt x="0" y="2860307"/>
                  </a:lnTo>
                  <a:lnTo>
                    <a:pt x="1633411" y="2520099"/>
                  </a:lnTo>
                  <a:lnTo>
                    <a:pt x="1649176" y="2520099"/>
                  </a:lnTo>
                  <a:lnTo>
                    <a:pt x="1654823" y="2515603"/>
                  </a:lnTo>
                  <a:lnTo>
                    <a:pt x="1722691" y="2501468"/>
                  </a:lnTo>
                  <a:lnTo>
                    <a:pt x="1670432" y="2501468"/>
                  </a:lnTo>
                  <a:lnTo>
                    <a:pt x="779565" y="70446"/>
                  </a:lnTo>
                  <a:lnTo>
                    <a:pt x="791315" y="70446"/>
                  </a:lnTo>
                  <a:lnTo>
                    <a:pt x="777685" y="50507"/>
                  </a:lnTo>
                  <a:close/>
                </a:path>
                <a:path extrusionOk="0" h="4108450" w="9060815">
                  <a:moveTo>
                    <a:pt x="7493941" y="1975256"/>
                  </a:moveTo>
                  <a:lnTo>
                    <a:pt x="7464197" y="1999602"/>
                  </a:lnTo>
                  <a:lnTo>
                    <a:pt x="6113641" y="2700134"/>
                  </a:lnTo>
                  <a:lnTo>
                    <a:pt x="6135030" y="2700134"/>
                  </a:lnTo>
                  <a:lnTo>
                    <a:pt x="7427177" y="2029917"/>
                  </a:lnTo>
                  <a:lnTo>
                    <a:pt x="7444054" y="2029917"/>
                  </a:lnTo>
                  <a:lnTo>
                    <a:pt x="7473430" y="2005901"/>
                  </a:lnTo>
                  <a:lnTo>
                    <a:pt x="7488137" y="1998294"/>
                  </a:lnTo>
                  <a:lnTo>
                    <a:pt x="7510712" y="1998294"/>
                  </a:lnTo>
                  <a:lnTo>
                    <a:pt x="7500151" y="1983917"/>
                  </a:lnTo>
                  <a:lnTo>
                    <a:pt x="7493941" y="1975256"/>
                  </a:lnTo>
                  <a:close/>
                </a:path>
                <a:path extrusionOk="0" h="4108450" w="9060815">
                  <a:moveTo>
                    <a:pt x="791315" y="70446"/>
                  </a:moveTo>
                  <a:lnTo>
                    <a:pt x="779565" y="70446"/>
                  </a:lnTo>
                  <a:lnTo>
                    <a:pt x="2345221" y="2360980"/>
                  </a:lnTo>
                  <a:lnTo>
                    <a:pt x="1670432" y="2501468"/>
                  </a:lnTo>
                  <a:lnTo>
                    <a:pt x="1722691" y="2501468"/>
                  </a:lnTo>
                  <a:lnTo>
                    <a:pt x="2351672" y="2370467"/>
                  </a:lnTo>
                  <a:lnTo>
                    <a:pt x="2363520" y="2370467"/>
                  </a:lnTo>
                  <a:lnTo>
                    <a:pt x="2362061" y="2368334"/>
                  </a:lnTo>
                  <a:lnTo>
                    <a:pt x="2407540" y="2358859"/>
                  </a:lnTo>
                  <a:lnTo>
                    <a:pt x="2355597" y="2358859"/>
                  </a:lnTo>
                  <a:lnTo>
                    <a:pt x="791315" y="70446"/>
                  </a:lnTo>
                  <a:close/>
                </a:path>
                <a:path extrusionOk="0" h="4108450" w="9060815">
                  <a:moveTo>
                    <a:pt x="4747794" y="1848002"/>
                  </a:moveTo>
                  <a:lnTo>
                    <a:pt x="4727042" y="1865083"/>
                  </a:lnTo>
                  <a:lnTo>
                    <a:pt x="2355597" y="2358859"/>
                  </a:lnTo>
                  <a:lnTo>
                    <a:pt x="2407540" y="2358859"/>
                  </a:lnTo>
                  <a:lnTo>
                    <a:pt x="4709148" y="1879384"/>
                  </a:lnTo>
                  <a:lnTo>
                    <a:pt x="4738025" y="1879384"/>
                  </a:lnTo>
                  <a:lnTo>
                    <a:pt x="4737748" y="1879219"/>
                  </a:lnTo>
                  <a:lnTo>
                    <a:pt x="4736605" y="1867941"/>
                  </a:lnTo>
                  <a:lnTo>
                    <a:pt x="4747794" y="1848002"/>
                  </a:lnTo>
                  <a:close/>
                </a:path>
                <a:path extrusionOk="0" h="4108450" w="9060815">
                  <a:moveTo>
                    <a:pt x="759900" y="55905"/>
                  </a:moveTo>
                  <a:lnTo>
                    <a:pt x="748844" y="55905"/>
                  </a:lnTo>
                  <a:lnTo>
                    <a:pt x="0" y="2229415"/>
                  </a:lnTo>
                  <a:lnTo>
                    <a:pt x="0" y="2262194"/>
                  </a:lnTo>
                  <a:lnTo>
                    <a:pt x="759900" y="55905"/>
                  </a:lnTo>
                  <a:close/>
                </a:path>
                <a:path extrusionOk="0" h="4108450" w="9060815">
                  <a:moveTo>
                    <a:pt x="773996" y="45110"/>
                  </a:moveTo>
                  <a:lnTo>
                    <a:pt x="744272" y="45110"/>
                  </a:lnTo>
                  <a:lnTo>
                    <a:pt x="0" y="807361"/>
                  </a:lnTo>
                  <a:lnTo>
                    <a:pt x="0" y="822766"/>
                  </a:lnTo>
                  <a:lnTo>
                    <a:pt x="748844" y="55905"/>
                  </a:lnTo>
                  <a:lnTo>
                    <a:pt x="759900" y="55905"/>
                  </a:lnTo>
                  <a:lnTo>
                    <a:pt x="761759" y="50507"/>
                  </a:lnTo>
                  <a:lnTo>
                    <a:pt x="777685" y="50507"/>
                  </a:lnTo>
                  <a:lnTo>
                    <a:pt x="773996" y="45110"/>
                  </a:lnTo>
                  <a:close/>
                </a:path>
                <a:path extrusionOk="0" h="4108450" w="9060815">
                  <a:moveTo>
                    <a:pt x="743205" y="0"/>
                  </a:moveTo>
                  <a:lnTo>
                    <a:pt x="754724" y="31381"/>
                  </a:lnTo>
                  <a:lnTo>
                    <a:pt x="0" y="226228"/>
                  </a:lnTo>
                  <a:lnTo>
                    <a:pt x="0" y="237248"/>
                  </a:lnTo>
                  <a:lnTo>
                    <a:pt x="744272" y="45110"/>
                  </a:lnTo>
                  <a:lnTo>
                    <a:pt x="773996" y="45110"/>
                  </a:lnTo>
                  <a:lnTo>
                    <a:pt x="767068" y="34975"/>
                  </a:lnTo>
                  <a:lnTo>
                    <a:pt x="769160" y="29095"/>
                  </a:lnTo>
                  <a:lnTo>
                    <a:pt x="763144" y="29095"/>
                  </a:lnTo>
                  <a:lnTo>
                    <a:pt x="743205" y="0"/>
                  </a:lnTo>
                  <a:close/>
                </a:path>
                <a:path extrusionOk="0" h="4108450" w="9060815">
                  <a:moveTo>
                    <a:pt x="769684" y="27622"/>
                  </a:moveTo>
                  <a:lnTo>
                    <a:pt x="763144" y="29095"/>
                  </a:lnTo>
                  <a:lnTo>
                    <a:pt x="769160" y="29095"/>
                  </a:lnTo>
                  <a:lnTo>
                    <a:pt x="769684" y="27622"/>
                  </a:lnTo>
                  <a:close/>
                </a:path>
              </a:pathLst>
            </a:custGeom>
            <a:solidFill>
              <a:srgbClr val="C0C0C0">
                <a:alpha val="2392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61" name="Google Shape;261;p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6507050" y="7006455"/>
              <a:ext cx="86790" cy="87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393873" y="7191644"/>
              <a:ext cx="86803" cy="87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7870573" y="7818737"/>
              <a:ext cx="86597" cy="86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7598908" y="6124983"/>
              <a:ext cx="81697" cy="81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4832575" y="6014159"/>
              <a:ext cx="92722" cy="92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867763" y="4161494"/>
              <a:ext cx="92014" cy="9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772628" y="6628552"/>
              <a:ext cx="89755" cy="9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3614026" y="8181991"/>
              <a:ext cx="91692" cy="91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377866" y="5601665"/>
              <a:ext cx="85609" cy="8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7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5208961" y="8069358"/>
              <a:ext cx="85588" cy="855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 txBox="1"/>
          <p:nvPr/>
        </p:nvSpPr>
        <p:spPr>
          <a:xfrm>
            <a:off x="1599728" y="3686035"/>
            <a:ext cx="2208530" cy="81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16"/>
          <p:cNvSpPr txBox="1"/>
          <p:nvPr/>
        </p:nvSpPr>
        <p:spPr>
          <a:xfrm>
            <a:off x="5027534" y="3686035"/>
            <a:ext cx="2138045" cy="81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16"/>
          <p:cNvSpPr txBox="1"/>
          <p:nvPr/>
        </p:nvSpPr>
        <p:spPr>
          <a:xfrm>
            <a:off x="8468218" y="3686035"/>
            <a:ext cx="2082164" cy="81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4" name="Google Shape;3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050" y="0"/>
            <a:ext cx="10846953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6"/>
          <p:cNvSpPr txBox="1"/>
          <p:nvPr/>
        </p:nvSpPr>
        <p:spPr>
          <a:xfrm>
            <a:off x="1275075" y="3686025"/>
            <a:ext cx="40383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Glóbulos e nucléolos eosinofílicos </a:t>
            </a:r>
            <a:endParaRPr b="1"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17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17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17"/>
          <p:cNvSpPr txBox="1"/>
          <p:nvPr/>
        </p:nvSpPr>
        <p:spPr>
          <a:xfrm>
            <a:off x="1275075" y="3686025"/>
            <a:ext cx="40383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latin typeface="Montserrat"/>
                <a:ea typeface="Montserrat"/>
                <a:cs typeface="Montserrat"/>
                <a:sym typeface="Montserrat"/>
              </a:rPr>
              <a:t>Vasos </a:t>
            </a:r>
            <a:r>
              <a:rPr b="1" i="1" lang="pt-BR" sz="2500">
                <a:latin typeface="Montserrat"/>
                <a:ea typeface="Montserrat"/>
                <a:cs typeface="Montserrat"/>
                <a:sym typeface="Montserrat"/>
              </a:rPr>
              <a:t>staghorn</a:t>
            </a:r>
            <a:endParaRPr b="1" i="1"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4" name="Google Shape;364;p17"/>
          <p:cNvPicPr preferRelativeResize="0"/>
          <p:nvPr/>
        </p:nvPicPr>
        <p:blipFill rotWithShape="1">
          <a:blip r:embed="rId3">
            <a:alphaModFix/>
          </a:blip>
          <a:srcRect b="0" l="26286" r="0" t="0"/>
          <a:stretch/>
        </p:blipFill>
        <p:spPr>
          <a:xfrm>
            <a:off x="5604428" y="-2"/>
            <a:ext cx="10651572" cy="8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18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18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18"/>
          <p:cNvSpPr txBox="1"/>
          <p:nvPr/>
        </p:nvSpPr>
        <p:spPr>
          <a:xfrm>
            <a:off x="1275075" y="3686025"/>
            <a:ext cx="40383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latin typeface="Montserrat"/>
                <a:ea typeface="Montserrat"/>
                <a:cs typeface="Montserrat"/>
                <a:sym typeface="Montserrat"/>
              </a:rPr>
              <a:t>Vasos </a:t>
            </a:r>
            <a:r>
              <a:rPr b="1" i="1" lang="pt-BR" sz="2500">
                <a:latin typeface="Montserrat"/>
                <a:ea typeface="Montserrat"/>
                <a:cs typeface="Montserrat"/>
                <a:sym typeface="Montserrat"/>
              </a:rPr>
              <a:t>staghorn</a:t>
            </a:r>
            <a:endParaRPr b="1" i="1"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3" name="Google Shape;37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8812" y="0"/>
            <a:ext cx="10877195" cy="8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19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19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19"/>
          <p:cNvSpPr txBox="1"/>
          <p:nvPr/>
        </p:nvSpPr>
        <p:spPr>
          <a:xfrm>
            <a:off x="1275075" y="3686025"/>
            <a:ext cx="40383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latin typeface="Montserrat"/>
                <a:ea typeface="Montserrat"/>
                <a:cs typeface="Montserrat"/>
                <a:sym typeface="Montserrat"/>
              </a:rPr>
              <a:t>Núcleos bizarros</a:t>
            </a:r>
            <a:endParaRPr b="1" i="1"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2" name="Google Shape;382;p19"/>
          <p:cNvPicPr preferRelativeResize="0"/>
          <p:nvPr/>
        </p:nvPicPr>
        <p:blipFill rotWithShape="1">
          <a:blip r:embed="rId3">
            <a:alphaModFix/>
          </a:blip>
          <a:srcRect b="0" l="0" r="36366" t="0"/>
          <a:stretch/>
        </p:blipFill>
        <p:spPr>
          <a:xfrm>
            <a:off x="7026098" y="1"/>
            <a:ext cx="9229906" cy="8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20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20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20"/>
          <p:cNvSpPr txBox="1"/>
          <p:nvPr/>
        </p:nvSpPr>
        <p:spPr>
          <a:xfrm>
            <a:off x="1687500" y="3686025"/>
            <a:ext cx="40383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latin typeface="Montserrat"/>
                <a:ea typeface="Montserrat"/>
                <a:cs typeface="Montserrat"/>
                <a:sym typeface="Montserrat"/>
              </a:rPr>
              <a:t>Núcleos bizarros</a:t>
            </a:r>
            <a:endParaRPr b="1" i="1"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1" name="Google Shape;3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643" y="0"/>
            <a:ext cx="9022300" cy="81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39775"/>
            <a:ext cx="3732351" cy="248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21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21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21"/>
          <p:cNvSpPr txBox="1"/>
          <p:nvPr/>
        </p:nvSpPr>
        <p:spPr>
          <a:xfrm>
            <a:off x="989225" y="3686025"/>
            <a:ext cx="40383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latin typeface="Montserrat"/>
                <a:ea typeface="Montserrat"/>
                <a:cs typeface="Montserrat"/>
                <a:sym typeface="Montserrat"/>
              </a:rPr>
              <a:t>Áreas Schwannoma-símile</a:t>
            </a:r>
            <a:endParaRPr b="1" i="1"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1" name="Google Shape;4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667" y="0"/>
            <a:ext cx="10837333" cy="8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2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22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22"/>
          <p:cNvSpPr txBox="1"/>
          <p:nvPr/>
        </p:nvSpPr>
        <p:spPr>
          <a:xfrm>
            <a:off x="213825" y="271650"/>
            <a:ext cx="15409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Char char="●"/>
            </a:pPr>
            <a:r>
              <a:rPr lang="pt-BR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Das 13 pacientes, 9 compareceram à consulta de aconselhamento genético</a:t>
            </a:r>
            <a:endParaRPr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Char char="●"/>
            </a:pPr>
            <a:r>
              <a:rPr lang="pt-BR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 pacientes realizaram painel germinativo</a:t>
            </a:r>
            <a:endParaRPr sz="2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" name="Google Shape;410;p2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734" y="1409460"/>
            <a:ext cx="12028701" cy="63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23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8" name="Google Shape;4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25" y="82700"/>
            <a:ext cx="10318875" cy="52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3"/>
          <p:cNvSpPr txBox="1"/>
          <p:nvPr/>
        </p:nvSpPr>
        <p:spPr>
          <a:xfrm>
            <a:off x="8468225" y="5343525"/>
            <a:ext cx="62937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●"/>
            </a:pPr>
            <a:r>
              <a:rPr lang="pt-BR" sz="2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 possível prever se há mutação germinativa através de características morfológicas?</a:t>
            </a:r>
            <a:endParaRPr sz="2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4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24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24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27" name="Google Shape;427;p24"/>
          <p:cNvGrpSpPr/>
          <p:nvPr/>
        </p:nvGrpSpPr>
        <p:grpSpPr>
          <a:xfrm>
            <a:off x="374" y="0"/>
            <a:ext cx="16255915" cy="8128006"/>
            <a:chOff x="152400" y="0"/>
            <a:chExt cx="8991601" cy="4991100"/>
          </a:xfrm>
        </p:grpSpPr>
        <p:pic>
          <p:nvPicPr>
            <p:cNvPr id="428" name="Google Shape;428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3688910" cy="483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82101" y="1668375"/>
              <a:ext cx="4728174" cy="180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60725" y="0"/>
              <a:ext cx="1683275" cy="16832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31" name="Google Shape;431;p24"/>
          <p:cNvCxnSpPr/>
          <p:nvPr/>
        </p:nvCxnSpPr>
        <p:spPr>
          <a:xfrm>
            <a:off x="7880188" y="4499325"/>
            <a:ext cx="6574800" cy="9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25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25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9" name="Google Shape;439;p25"/>
          <p:cNvGrpSpPr/>
          <p:nvPr/>
        </p:nvGrpSpPr>
        <p:grpSpPr>
          <a:xfrm>
            <a:off x="1027066" y="1304144"/>
            <a:ext cx="12224771" cy="4202367"/>
            <a:chOff x="185050" y="565676"/>
            <a:chExt cx="8679900" cy="3145249"/>
          </a:xfrm>
        </p:grpSpPr>
        <p:pic>
          <p:nvPicPr>
            <p:cNvPr descr="Brócolis e folhas&#10;&#10;Descrição gerada automaticamente com confiança média" id="440" name="Google Shape;440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5050" y="572700"/>
              <a:ext cx="4184300" cy="313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cido com desenho de personagem de desenho animado&#10;&#10;Descrição gerada automaticamente com confiança baixa" id="441" name="Google Shape;441;p25"/>
            <p:cNvPicPr preferRelativeResize="0"/>
            <p:nvPr/>
          </p:nvPicPr>
          <p:blipFill>
            <a:blip r:embed="rId4">
              <a:alphaModFix amt="79000"/>
            </a:blip>
            <a:stretch>
              <a:fillRect/>
            </a:stretch>
          </p:blipFill>
          <p:spPr>
            <a:xfrm>
              <a:off x="4680650" y="565676"/>
              <a:ext cx="4184300" cy="3145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25"/>
            <p:cNvSpPr txBox="1"/>
            <p:nvPr/>
          </p:nvSpPr>
          <p:spPr>
            <a:xfrm>
              <a:off x="4716225" y="585175"/>
              <a:ext cx="5109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800">
                  <a:solidFill>
                    <a:srgbClr val="000000"/>
                  </a:solidFill>
                </a:rPr>
                <a:t>FH</a:t>
              </a:r>
              <a:endParaRPr b="1" sz="1800">
                <a:solidFill>
                  <a:srgbClr val="000000"/>
                </a:solidFill>
              </a:endParaRPr>
            </a:p>
          </p:txBody>
        </p:sp>
      </p:grpSp>
      <p:sp>
        <p:nvSpPr>
          <p:cNvPr id="443" name="Google Shape;443;p25"/>
          <p:cNvSpPr txBox="1"/>
          <p:nvPr/>
        </p:nvSpPr>
        <p:spPr>
          <a:xfrm>
            <a:off x="0" y="403600"/>
            <a:ext cx="16125300" cy="1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2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CARCINOMA RENAL COM DEFICIÊNCIA DE FUMARATO HIDRATASE</a:t>
            </a:r>
            <a:endParaRPr b="1" sz="352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25"/>
          <p:cNvSpPr txBox="1"/>
          <p:nvPr/>
        </p:nvSpPr>
        <p:spPr>
          <a:xfrm>
            <a:off x="0" y="5917675"/>
            <a:ext cx="148503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Char char="●"/>
            </a:pPr>
            <a:r>
              <a:rPr lang="pt-BR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Alguns tumores foram reclassificados do antigo grupo de “Carcinomas renais papilíferos tipo 2”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Char char="●"/>
            </a:pPr>
            <a:r>
              <a:rPr lang="pt-BR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Morfologia variável (papilífero, tubular, sólido…)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Char char="●"/>
            </a:pPr>
            <a:r>
              <a:rPr lang="pt-BR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Prognóstico ruim; metástases precoces mesmo em tumores pequenos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/>
          <p:nvPr>
            <p:ph type="title"/>
          </p:nvPr>
        </p:nvSpPr>
        <p:spPr>
          <a:xfrm>
            <a:off x="736600" y="635000"/>
            <a:ext cx="132030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8DC361"/>
                </a:solidFill>
              </a:rPr>
              <a:t>CONFLITOS DE INTERESSE</a:t>
            </a:r>
            <a:endParaRPr sz="5400"/>
          </a:p>
        </p:txBody>
      </p:sp>
      <p:sp>
        <p:nvSpPr>
          <p:cNvPr id="276" name="Google Shape;276;p8"/>
          <p:cNvSpPr txBox="1"/>
          <p:nvPr/>
        </p:nvSpPr>
        <p:spPr>
          <a:xfrm>
            <a:off x="812800" y="2082800"/>
            <a:ext cx="15274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209613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rgbClr val="D1E1B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Declaro não possuir conflitos de interesse para esta apresentação</a:t>
            </a:r>
            <a:endParaRPr sz="29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77" name="Google Shape;277;p8"/>
          <p:cNvSpPr txBox="1"/>
          <p:nvPr/>
        </p:nvSpPr>
        <p:spPr>
          <a:xfrm>
            <a:off x="141600" y="7607700"/>
            <a:ext cx="5481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BECA46"/>
                </a:solidFill>
              </a:rPr>
              <a:t>Exigência da RDC Nº 96/08 da ANVISA </a:t>
            </a:r>
            <a:endParaRPr b="1" sz="1700">
              <a:solidFill>
                <a:srgbClr val="BECA4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6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26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26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26"/>
          <p:cNvSpPr txBox="1"/>
          <p:nvPr/>
        </p:nvSpPr>
        <p:spPr>
          <a:xfrm>
            <a:off x="0" y="403600"/>
            <a:ext cx="16125300" cy="1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2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CARCINOMA RENAL COM DEFICIÊNCIA DE FUMARATO HIDRATASE</a:t>
            </a:r>
            <a:endParaRPr b="1" sz="352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3" name="Google Shape;4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25" y="1529988"/>
            <a:ext cx="8123592" cy="608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3079" y="1529988"/>
            <a:ext cx="4571696" cy="342389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6"/>
          <p:cNvSpPr txBox="1"/>
          <p:nvPr/>
        </p:nvSpPr>
        <p:spPr>
          <a:xfrm>
            <a:off x="10465025" y="74062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 2002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"/>
          <p:cNvSpPr txBox="1"/>
          <p:nvPr/>
        </p:nvSpPr>
        <p:spPr>
          <a:xfrm>
            <a:off x="1599728" y="3686035"/>
            <a:ext cx="2208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dias antes da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27"/>
          <p:cNvSpPr txBox="1"/>
          <p:nvPr/>
        </p:nvSpPr>
        <p:spPr>
          <a:xfrm>
            <a:off x="5027534" y="3686035"/>
            <a:ext cx="21381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Internação para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2" name="Google Shape;462;p27"/>
          <p:cNvSpPr txBox="1"/>
          <p:nvPr/>
        </p:nvSpPr>
        <p:spPr>
          <a:xfrm>
            <a:off x="8468218" y="3686035"/>
            <a:ext cx="2082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90 dias após a cirurgia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27"/>
          <p:cNvSpPr txBox="1"/>
          <p:nvPr/>
        </p:nvSpPr>
        <p:spPr>
          <a:xfrm>
            <a:off x="294525" y="266125"/>
            <a:ext cx="16125300" cy="1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12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pt-BR" sz="412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ONCLUSÃO</a:t>
            </a:r>
            <a:endParaRPr b="1" sz="412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27"/>
          <p:cNvSpPr txBox="1"/>
          <p:nvPr/>
        </p:nvSpPr>
        <p:spPr>
          <a:xfrm>
            <a:off x="294525" y="1771100"/>
            <a:ext cx="14452800" cy="48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0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 Medium"/>
              <a:buChar char="●"/>
            </a:pPr>
            <a:r>
              <a:rPr lang="pt-BR" sz="27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detecção da HLRCC é importante, pois pode identificar precocemente a suscetibilidade individual e familiar a um tumor renal agressivo</a:t>
            </a:r>
            <a:endParaRPr sz="27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 Medium"/>
              <a:buChar char="●"/>
            </a:pPr>
            <a:r>
              <a:rPr lang="pt-BR" sz="27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reconhecimento das características clínicas e morfológicas dos leiomiomas com perda de FH deve fazer parte da rotina do patologista e, em caso de suspeita, deve-se solicitar IHQ para FH</a:t>
            </a:r>
            <a:endParaRPr sz="27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 Medium"/>
              <a:buChar char="●"/>
            </a:pPr>
            <a:r>
              <a:rPr lang="pt-BR" sz="27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aconselhamento genético é fundamental nos pacientes com perda de FH</a:t>
            </a:r>
            <a:endParaRPr sz="27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65" name="Google Shape;4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3" y="5247976"/>
            <a:ext cx="3430726" cy="245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 txBox="1"/>
          <p:nvPr>
            <p:ph type="title"/>
          </p:nvPr>
        </p:nvSpPr>
        <p:spPr>
          <a:xfrm>
            <a:off x="736600" y="635000"/>
            <a:ext cx="132030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8DC361"/>
                </a:solidFill>
              </a:rPr>
              <a:t>OBRIGADO</a:t>
            </a:r>
            <a:endParaRPr sz="5400"/>
          </a:p>
        </p:txBody>
      </p:sp>
      <p:sp>
        <p:nvSpPr>
          <p:cNvPr id="471" name="Google Shape;471;p28"/>
          <p:cNvSpPr txBox="1"/>
          <p:nvPr/>
        </p:nvSpPr>
        <p:spPr>
          <a:xfrm>
            <a:off x="490600" y="3096650"/>
            <a:ext cx="152748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leonardogama8@gmail.com</a:t>
            </a:r>
            <a:endParaRPr sz="430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39197" y="7871854"/>
            <a:ext cx="148626" cy="14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718" y="6138805"/>
            <a:ext cx="100559" cy="1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250" y="210950"/>
            <a:ext cx="10196676" cy="678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51925" y="4938675"/>
            <a:ext cx="3901776" cy="21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 txBox="1"/>
          <p:nvPr>
            <p:ph type="title"/>
          </p:nvPr>
        </p:nvSpPr>
        <p:spPr>
          <a:xfrm>
            <a:off x="678734" y="379223"/>
            <a:ext cx="142047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Síndrome de Reed</a:t>
            </a:r>
            <a:endParaRPr/>
          </a:p>
        </p:txBody>
      </p:sp>
      <p:sp>
        <p:nvSpPr>
          <p:cNvPr id="292" name="Google Shape;292;p10"/>
          <p:cNvSpPr txBox="1"/>
          <p:nvPr/>
        </p:nvSpPr>
        <p:spPr>
          <a:xfrm>
            <a:off x="535100" y="1386275"/>
            <a:ext cx="13301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27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Montserrat"/>
              <a:buChar char="●"/>
            </a:pPr>
            <a:r>
              <a:rPr lang="pt-BR" sz="2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Autossômica dominante; rara</a:t>
            </a:r>
            <a:endParaRPr sz="2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Montserrat"/>
              <a:buChar char="●"/>
            </a:pPr>
            <a:r>
              <a:rPr lang="pt-BR" sz="2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Inativação bialélica do gene da Fumarato hidratase → acúmulo de oncometabólitos → disfunções na respiração celular</a:t>
            </a:r>
            <a:endParaRPr sz="2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Montserrat"/>
              <a:buChar char="●"/>
            </a:pPr>
            <a:r>
              <a:rPr lang="pt-BR" sz="2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Mutação germinativa ou somática no gene FH (1q43)</a:t>
            </a:r>
            <a:endParaRPr sz="2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3">
            <a:alphaModFix/>
          </a:blip>
          <a:srcRect b="2400" l="2785" r="2794" t="0"/>
          <a:stretch/>
        </p:blipFill>
        <p:spPr>
          <a:xfrm>
            <a:off x="0" y="3787350"/>
            <a:ext cx="5850450" cy="434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0"/>
          <p:cNvSpPr txBox="1"/>
          <p:nvPr/>
        </p:nvSpPr>
        <p:spPr>
          <a:xfrm>
            <a:off x="9059350" y="7536250"/>
            <a:ext cx="6186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Genes Chromosomes Cancer. 2017;56:484–492 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 txBox="1"/>
          <p:nvPr>
            <p:ph type="title"/>
          </p:nvPr>
        </p:nvSpPr>
        <p:spPr>
          <a:xfrm>
            <a:off x="678734" y="379223"/>
            <a:ext cx="142047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Síndrome de Reed</a:t>
            </a:r>
            <a:endParaRPr/>
          </a:p>
        </p:txBody>
      </p:sp>
      <p:grpSp>
        <p:nvGrpSpPr>
          <p:cNvPr id="301" name="Google Shape;301;p11"/>
          <p:cNvGrpSpPr/>
          <p:nvPr/>
        </p:nvGrpSpPr>
        <p:grpSpPr>
          <a:xfrm>
            <a:off x="10709006" y="1005371"/>
            <a:ext cx="3367977" cy="6117277"/>
            <a:chOff x="6711718" y="380812"/>
            <a:chExt cx="2194694" cy="4606036"/>
          </a:xfrm>
        </p:grpSpPr>
        <p:pic>
          <p:nvPicPr>
            <p:cNvPr id="302" name="Google Shape;302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11725" y="1916149"/>
              <a:ext cx="2194675" cy="153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11718" y="380812"/>
              <a:ext cx="2194694" cy="1535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1"/>
            <p:cNvPicPr preferRelativeResize="0"/>
            <p:nvPr/>
          </p:nvPicPr>
          <p:blipFill rotWithShape="1">
            <a:blip r:embed="rId5">
              <a:alphaModFix/>
            </a:blip>
            <a:srcRect b="0" l="0" r="40532" t="0"/>
            <a:stretch/>
          </p:blipFill>
          <p:spPr>
            <a:xfrm>
              <a:off x="6711725" y="3451500"/>
              <a:ext cx="2194677" cy="15353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11"/>
          <p:cNvSpPr txBox="1"/>
          <p:nvPr/>
        </p:nvSpPr>
        <p:spPr>
          <a:xfrm>
            <a:off x="535100" y="1461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Tríade: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Char char="●"/>
            </a:pPr>
            <a:r>
              <a:rPr lang="pt-BR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Leiomiomas uterinos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Char char="●"/>
            </a:pPr>
            <a:r>
              <a:rPr lang="pt-BR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Leiomiomas cutâneos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Char char="●"/>
            </a:pPr>
            <a:r>
              <a:rPr lang="pt-BR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Carcinoma renal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11"/>
          <p:cNvSpPr txBox="1"/>
          <p:nvPr/>
        </p:nvSpPr>
        <p:spPr>
          <a:xfrm>
            <a:off x="10241625" y="7540850"/>
            <a:ext cx="3349200" cy="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Tomlinson et al.; 2002</a:t>
            </a:r>
            <a:endParaRPr b="1"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11"/>
          <p:cNvSpPr/>
          <p:nvPr/>
        </p:nvSpPr>
        <p:spPr>
          <a:xfrm rot="3891973">
            <a:off x="3087380" y="4386840"/>
            <a:ext cx="1154842" cy="62003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1"/>
          <p:cNvSpPr txBox="1"/>
          <p:nvPr/>
        </p:nvSpPr>
        <p:spPr>
          <a:xfrm>
            <a:off x="1101250" y="5378900"/>
            <a:ext cx="8095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Síndrome da Leiomiomatose hereditária e carcinoma renal (HLRCC)</a:t>
            </a:r>
            <a:endParaRPr sz="2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"/>
          <p:cNvSpPr txBox="1"/>
          <p:nvPr>
            <p:ph type="title"/>
          </p:nvPr>
        </p:nvSpPr>
        <p:spPr>
          <a:xfrm>
            <a:off x="627159" y="379223"/>
            <a:ext cx="14204700" cy="197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Síndrome da Leiomiomatose hereditária e carcinoma renal (HLRCC)</a:t>
            </a:r>
            <a:endParaRPr sz="390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2"/>
          <p:cNvSpPr txBox="1"/>
          <p:nvPr/>
        </p:nvSpPr>
        <p:spPr>
          <a:xfrm>
            <a:off x="10860250" y="7575225"/>
            <a:ext cx="3349200" cy="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Tomlinson et al.; 2002</a:t>
            </a:r>
            <a:endParaRPr b="1"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>
            <a:off x="303600" y="2024350"/>
            <a:ext cx="8291700" cy="23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48484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35"/>
              <a:buFont typeface="Montserrat"/>
              <a:buChar char="●"/>
            </a:pPr>
            <a:r>
              <a:rPr lang="pt-BR" sz="40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Pacientes jovens</a:t>
            </a:r>
            <a:endParaRPr sz="4035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484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35"/>
              <a:buFont typeface="Montserrat"/>
              <a:buChar char="●"/>
            </a:pPr>
            <a:r>
              <a:rPr lang="pt-BR" sz="40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História familiar</a:t>
            </a:r>
            <a:endParaRPr sz="4035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484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35"/>
              <a:buFont typeface="Montserrat"/>
              <a:buChar char="●"/>
            </a:pPr>
            <a:r>
              <a:rPr lang="pt-BR" sz="40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Leiomiomas múltiplos</a:t>
            </a:r>
            <a:endParaRPr sz="4035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7081600" y="2349325"/>
            <a:ext cx="2596500" cy="74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2"/>
          <p:cNvSpPr txBox="1"/>
          <p:nvPr/>
        </p:nvSpPr>
        <p:spPr>
          <a:xfrm>
            <a:off x="10073225" y="2349325"/>
            <a:ext cx="61827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Carcinoma renal precoce</a:t>
            </a:r>
            <a:endParaRPr b="1" sz="35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9" name="Google Shape;319;p12"/>
          <p:cNvPicPr preferRelativeResize="0"/>
          <p:nvPr/>
        </p:nvPicPr>
        <p:blipFill rotWithShape="1">
          <a:blip r:embed="rId3">
            <a:alphaModFix/>
          </a:blip>
          <a:srcRect b="0" l="21078" r="21406" t="10152"/>
          <a:stretch/>
        </p:blipFill>
        <p:spPr>
          <a:xfrm>
            <a:off x="157050" y="4182574"/>
            <a:ext cx="3994353" cy="351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3900" y="4182574"/>
            <a:ext cx="4349570" cy="351007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9042875" y="5413063"/>
            <a:ext cx="53952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latin typeface="Montserrat"/>
                <a:ea typeface="Montserrat"/>
                <a:cs typeface="Montserrat"/>
                <a:sym typeface="Montserrat"/>
              </a:rPr>
              <a:t>Ausência de marcação</a:t>
            </a:r>
            <a:r>
              <a:rPr b="1" lang="pt-BR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para FH na IHQ</a:t>
            </a:r>
            <a:endParaRPr b="1"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"/>
          <p:cNvSpPr txBox="1"/>
          <p:nvPr>
            <p:ph type="title"/>
          </p:nvPr>
        </p:nvSpPr>
        <p:spPr>
          <a:xfrm>
            <a:off x="627159" y="379223"/>
            <a:ext cx="14204700" cy="1493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70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Nosso estudo</a:t>
            </a:r>
            <a:endParaRPr sz="470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3"/>
          <p:cNvSpPr txBox="1"/>
          <p:nvPr/>
        </p:nvSpPr>
        <p:spPr>
          <a:xfrm>
            <a:off x="311650" y="1513350"/>
            <a:ext cx="13897800" cy="3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Char char="●"/>
            </a:pPr>
            <a:r>
              <a:rPr lang="pt-BR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Estudo retrospectivo, unicêntrico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Char char="●"/>
            </a:pPr>
            <a:r>
              <a:rPr lang="pt-BR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Revisão de lâmina de pacientes com leiomiomas com pedra de expressão de FH por IHQ entre 2014 e 2022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Char char="●"/>
            </a:pPr>
            <a:r>
              <a:rPr lang="pt-BR"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Avaliação de características morfológicas, demográficas, clínicas e genéticas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 txBox="1"/>
          <p:nvPr>
            <p:ph type="title"/>
          </p:nvPr>
        </p:nvSpPr>
        <p:spPr>
          <a:xfrm>
            <a:off x="627159" y="379223"/>
            <a:ext cx="14204700" cy="1493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70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Nosso estudo</a:t>
            </a:r>
            <a:endParaRPr sz="470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1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00" y="2739125"/>
            <a:ext cx="8145700" cy="50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9515100" y="1586525"/>
            <a:ext cx="59367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pt-BR" sz="2500">
                <a:solidFill>
                  <a:srgbClr val="000000"/>
                </a:solidFill>
              </a:rPr>
              <a:t>20 pacientes</a:t>
            </a:r>
            <a:endParaRPr sz="2500">
              <a:solidFill>
                <a:srgbClr val="000000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pt-BR" sz="2500">
                <a:solidFill>
                  <a:srgbClr val="000000"/>
                </a:solidFill>
              </a:rPr>
              <a:t>68,8% com leiomiomas múltiplos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37" name="Google Shape;337;p14"/>
          <p:cNvSpPr txBox="1"/>
          <p:nvPr/>
        </p:nvSpPr>
        <p:spPr>
          <a:xfrm flipH="1" rot="10800000">
            <a:off x="452025" y="2107513"/>
            <a:ext cx="3153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00000"/>
                </a:solidFill>
              </a:rPr>
              <a:t>%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"/>
          <p:cNvSpPr txBox="1"/>
          <p:nvPr>
            <p:ph type="title"/>
          </p:nvPr>
        </p:nvSpPr>
        <p:spPr>
          <a:xfrm>
            <a:off x="629859" y="359898"/>
            <a:ext cx="14204700" cy="1493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700">
                <a:solidFill>
                  <a:srgbClr val="BECA46"/>
                </a:solidFill>
                <a:latin typeface="Montserrat"/>
                <a:ea typeface="Montserrat"/>
                <a:cs typeface="Montserrat"/>
                <a:sym typeface="Montserrat"/>
              </a:rPr>
              <a:t>Nosso estudo</a:t>
            </a:r>
            <a:endParaRPr sz="4700">
              <a:solidFill>
                <a:srgbClr val="BECA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1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00" y="2417175"/>
            <a:ext cx="10852900" cy="54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5"/>
          <p:cNvSpPr txBox="1"/>
          <p:nvPr/>
        </p:nvSpPr>
        <p:spPr>
          <a:xfrm>
            <a:off x="292950" y="1423875"/>
            <a:ext cx="90243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Char char="●"/>
            </a:pPr>
            <a:r>
              <a:rPr lang="pt-BR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13 materiais disponíveis para revisão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46" name="Google Shape;346;p15"/>
          <p:cNvSpPr txBox="1"/>
          <p:nvPr/>
        </p:nvSpPr>
        <p:spPr>
          <a:xfrm flipH="1" rot="10800000">
            <a:off x="314550" y="2309450"/>
            <a:ext cx="3153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00000"/>
                </a:solidFill>
              </a:rPr>
              <a:t>%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